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6580" r:id="rId3"/>
    <p:sldId id="6300" r:id="rId5"/>
    <p:sldId id="6392" r:id="rId6"/>
    <p:sldId id="6600" r:id="rId7"/>
    <p:sldId id="6581" r:id="rId8"/>
    <p:sldId id="6590" r:id="rId9"/>
    <p:sldId id="6573" r:id="rId10"/>
    <p:sldId id="6584" r:id="rId11"/>
    <p:sldId id="6576" r:id="rId12"/>
    <p:sldId id="6564" r:id="rId13"/>
    <p:sldId id="6577" r:id="rId14"/>
  </p:sldIdLst>
  <p:sldSz cx="12192000" cy="6858000"/>
  <p:notesSz cx="6858000" cy="9144000"/>
  <p:embeddedFontLst>
    <p:embeddedFont>
      <p:font typeface="Calibri" panose="020F0502020204030204" pitchFamily="34" charset="0"/>
      <p:regular r:id="rId19"/>
    </p:embeddedFont>
    <p:embeddedFont>
      <p:font typeface="腾讯体" panose="02010600010101010101" pitchFamily="2" charset="-122"/>
      <p:regular r:id="rId20"/>
    </p:embeddedFont>
    <p:embeddedFont>
      <p:font typeface="Century Gothic" panose="020B0502020202020204" charset="0"/>
      <p:regular r:id="rId21"/>
    </p:embeddedFont>
  </p:embeddedFontLst>
  <p:custDataLst>
    <p:tags r:id="rId2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7060" indent="-173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6025" indent="-3492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6260" indent="-5257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5225" indent="-701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167255" algn="l" defTabSz="86677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600960" algn="l" defTabSz="86677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034030" algn="l" defTabSz="86677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467735" algn="l" defTabSz="86677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E"/>
    <a:srgbClr val="FCFCFC"/>
    <a:srgbClr val="FFFFFF"/>
    <a:srgbClr val="FAD89C"/>
    <a:srgbClr val="EFF3FA"/>
    <a:srgbClr val="E6E6E6"/>
    <a:srgbClr val="395E86"/>
    <a:srgbClr val="F5F5F5"/>
    <a:srgbClr val="FCE8C4"/>
    <a:srgbClr val="DFF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87" autoAdjust="0"/>
    <p:restoredTop sz="96340" autoAdjust="0"/>
  </p:normalViewPr>
  <p:slideViewPr>
    <p:cSldViewPr>
      <p:cViewPr>
        <p:scale>
          <a:sx n="75" d="100"/>
          <a:sy n="75" d="100"/>
        </p:scale>
        <p:origin x="1044" y="900"/>
      </p:cViewPr>
      <p:guideLst>
        <p:guide pos="782"/>
        <p:guide pos="6889"/>
        <p:guide orient="horz" pos="2226"/>
        <p:guide pos="3906"/>
      </p:guideLst>
    </p:cSldViewPr>
  </p:slideViewPr>
  <p:outlineViewPr>
    <p:cViewPr>
      <p:scale>
        <a:sx n="100" d="100"/>
        <a:sy n="100" d="100"/>
      </p:scale>
      <p:origin x="0" y="-156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35" kern="1200">
        <a:solidFill>
          <a:schemeClr val="tx1"/>
        </a:solidFill>
        <a:latin typeface="+mn-lt"/>
        <a:ea typeface="+mn-ea"/>
        <a:cs typeface="+mn-cs"/>
      </a:defRPr>
    </a:lvl1pPr>
    <a:lvl2pPr marL="432435" algn="l" rtl="0" eaLnBrk="0" fontAlgn="base" hangingPunct="0">
      <a:spcBef>
        <a:spcPct val="30000"/>
      </a:spcBef>
      <a:spcAft>
        <a:spcPct val="0"/>
      </a:spcAft>
      <a:defRPr sz="1235" kern="1200">
        <a:solidFill>
          <a:schemeClr val="tx1"/>
        </a:solidFill>
        <a:latin typeface="+mn-lt"/>
        <a:ea typeface="+mn-ea"/>
        <a:cs typeface="+mn-cs"/>
      </a:defRPr>
    </a:lvl2pPr>
    <a:lvl3pPr marL="865505" algn="l" rtl="0" eaLnBrk="0" fontAlgn="base" hangingPunct="0">
      <a:spcBef>
        <a:spcPct val="30000"/>
      </a:spcBef>
      <a:spcAft>
        <a:spcPct val="0"/>
      </a:spcAft>
      <a:defRPr sz="1235" kern="1200">
        <a:solidFill>
          <a:schemeClr val="tx1"/>
        </a:solidFill>
        <a:latin typeface="+mn-lt"/>
        <a:ea typeface="+mn-ea"/>
        <a:cs typeface="+mn-cs"/>
      </a:defRPr>
    </a:lvl3pPr>
    <a:lvl4pPr marL="1299210" algn="l" rtl="0" eaLnBrk="0" fontAlgn="base" hangingPunct="0">
      <a:spcBef>
        <a:spcPct val="30000"/>
      </a:spcBef>
      <a:spcAft>
        <a:spcPct val="0"/>
      </a:spcAft>
      <a:defRPr sz="1235" kern="1200">
        <a:solidFill>
          <a:schemeClr val="tx1"/>
        </a:solidFill>
        <a:latin typeface="+mn-lt"/>
        <a:ea typeface="+mn-ea"/>
        <a:cs typeface="+mn-cs"/>
      </a:defRPr>
    </a:lvl4pPr>
    <a:lvl5pPr marL="1732915" algn="l" rtl="0" eaLnBrk="0" fontAlgn="base" hangingPunct="0">
      <a:spcBef>
        <a:spcPct val="30000"/>
      </a:spcBef>
      <a:spcAft>
        <a:spcPct val="0"/>
      </a:spcAft>
      <a:defRPr sz="1235" kern="1200">
        <a:solidFill>
          <a:schemeClr val="tx1"/>
        </a:solidFill>
        <a:latin typeface="+mn-lt"/>
        <a:ea typeface="+mn-ea"/>
        <a:cs typeface="+mn-cs"/>
      </a:defRPr>
    </a:lvl5pPr>
    <a:lvl6pPr marL="2166620" algn="l" defTabSz="866775" rtl="0" eaLnBrk="1" latinLnBrk="0" hangingPunct="1">
      <a:defRPr sz="1235" kern="1200">
        <a:solidFill>
          <a:schemeClr val="tx1"/>
        </a:solidFill>
        <a:latin typeface="+mn-lt"/>
        <a:ea typeface="+mn-ea"/>
        <a:cs typeface="+mn-cs"/>
      </a:defRPr>
    </a:lvl6pPr>
    <a:lvl7pPr marL="2600325" algn="l" defTabSz="866775" rtl="0" eaLnBrk="1" latinLnBrk="0" hangingPunct="1">
      <a:defRPr sz="1235" kern="1200">
        <a:solidFill>
          <a:schemeClr val="tx1"/>
        </a:solidFill>
        <a:latin typeface="+mn-lt"/>
        <a:ea typeface="+mn-ea"/>
        <a:cs typeface="+mn-cs"/>
      </a:defRPr>
    </a:lvl7pPr>
    <a:lvl8pPr marL="3033395" algn="l" defTabSz="866775" rtl="0" eaLnBrk="1" latinLnBrk="0" hangingPunct="1">
      <a:defRPr sz="1235" kern="1200">
        <a:solidFill>
          <a:schemeClr val="tx1"/>
        </a:solidFill>
        <a:latin typeface="+mn-lt"/>
        <a:ea typeface="+mn-ea"/>
        <a:cs typeface="+mn-cs"/>
      </a:defRPr>
    </a:lvl8pPr>
    <a:lvl9pPr marL="3467100" algn="l" defTabSz="866775" rtl="0" eaLnBrk="1" latinLnBrk="0" hangingPunct="1">
      <a:defRPr sz="12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r="14708"/>
          <a:stretch>
            <a:fillRect/>
          </a:stretch>
        </p:blipFill>
        <p:spPr>
          <a:xfrm>
            <a:off x="-1" y="605517"/>
            <a:ext cx="12192000" cy="5803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9652" t="24327" r="8210" b="36604"/>
          <a:stretch>
            <a:fillRect/>
          </a:stretch>
        </p:blipFill>
        <p:spPr>
          <a:xfrm flipH="1">
            <a:off x="0" y="3212976"/>
            <a:ext cx="12192000" cy="364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1486684" y="6291262"/>
            <a:ext cx="362435" cy="362435"/>
          </a:xfrm>
          <a:prstGeom prst="ellipse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3"/>
          <p:cNvSpPr txBox="1"/>
          <p:nvPr userDrawn="1"/>
        </p:nvSpPr>
        <p:spPr>
          <a:xfrm>
            <a:off x="11404113" y="6331607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pc="100" baseline="0">
                <a:solidFill>
                  <a:schemeClr val="tx2"/>
                </a:solidFill>
                <a:latin typeface="+mn-lt"/>
                <a:ea typeface="Lato"/>
                <a:cs typeface="Lato"/>
                <a:sym typeface="Lato"/>
              </a:rPr>
            </a:fld>
            <a:endParaRPr lang="en-US" sz="1200" b="0" i="0" u="none" strike="noStrike" cap="none" spc="100" baseline="0" dirty="0">
              <a:solidFill>
                <a:schemeClr val="tx2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1621894" y="-634912"/>
            <a:ext cx="1567884" cy="156788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r="14708"/>
          <a:stretch>
            <a:fillRect/>
          </a:stretch>
        </p:blipFill>
        <p:spPr>
          <a:xfrm>
            <a:off x="-1" y="605517"/>
            <a:ext cx="12192000" cy="5803915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sp>
          <p:nvSpPr>
            <p:cNvPr id="7" name="Freeform 36"/>
            <p:cNvSpPr/>
            <p:nvPr/>
          </p:nvSpPr>
          <p:spPr bwMode="auto">
            <a:xfrm rot="16200000">
              <a:off x="8557356" y="1372995"/>
              <a:ext cx="5007640" cy="2261647"/>
            </a:xfrm>
            <a:custGeom>
              <a:avLst/>
              <a:gdLst>
                <a:gd name="T0" fmla="*/ 195 w 481"/>
                <a:gd name="T1" fmla="*/ 89 h 204"/>
                <a:gd name="T2" fmla="*/ 0 w 481"/>
                <a:gd name="T3" fmla="*/ 0 h 204"/>
                <a:gd name="T4" fmla="*/ 103 w 481"/>
                <a:gd name="T5" fmla="*/ 202 h 204"/>
                <a:gd name="T6" fmla="*/ 104 w 481"/>
                <a:gd name="T7" fmla="*/ 204 h 204"/>
                <a:gd name="T8" fmla="*/ 481 w 481"/>
                <a:gd name="T9" fmla="*/ 204 h 204"/>
                <a:gd name="T10" fmla="*/ 399 w 481"/>
                <a:gd name="T11" fmla="*/ 182 h 204"/>
                <a:gd name="T12" fmla="*/ 195 w 481"/>
                <a:gd name="T13" fmla="*/ 8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204">
                  <a:moveTo>
                    <a:pt x="195" y="89"/>
                  </a:moveTo>
                  <a:cubicBezTo>
                    <a:pt x="127" y="64"/>
                    <a:pt x="61" y="35"/>
                    <a:pt x="0" y="0"/>
                  </a:cubicBezTo>
                  <a:cubicBezTo>
                    <a:pt x="25" y="69"/>
                    <a:pt x="61" y="136"/>
                    <a:pt x="103" y="202"/>
                  </a:cubicBezTo>
                  <a:cubicBezTo>
                    <a:pt x="103" y="203"/>
                    <a:pt x="103" y="203"/>
                    <a:pt x="104" y="204"/>
                  </a:cubicBezTo>
                  <a:cubicBezTo>
                    <a:pt x="481" y="204"/>
                    <a:pt x="481" y="204"/>
                    <a:pt x="481" y="204"/>
                  </a:cubicBezTo>
                  <a:cubicBezTo>
                    <a:pt x="454" y="198"/>
                    <a:pt x="426" y="191"/>
                    <a:pt x="399" y="182"/>
                  </a:cubicBezTo>
                  <a:cubicBezTo>
                    <a:pt x="325" y="161"/>
                    <a:pt x="257" y="129"/>
                    <a:pt x="195" y="89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37"/>
            <p:cNvSpPr/>
            <p:nvPr/>
          </p:nvSpPr>
          <p:spPr bwMode="auto">
            <a:xfrm rot="16200000">
              <a:off x="10241843" y="3388851"/>
              <a:ext cx="1415605" cy="2484705"/>
            </a:xfrm>
            <a:custGeom>
              <a:avLst/>
              <a:gdLst>
                <a:gd name="T0" fmla="*/ 136 w 136"/>
                <a:gd name="T1" fmla="*/ 224 h 224"/>
                <a:gd name="T2" fmla="*/ 135 w 136"/>
                <a:gd name="T3" fmla="*/ 222 h 224"/>
                <a:gd name="T4" fmla="*/ 32 w 136"/>
                <a:gd name="T5" fmla="*/ 20 h 224"/>
                <a:gd name="T6" fmla="*/ 0 w 136"/>
                <a:gd name="T7" fmla="*/ 0 h 224"/>
                <a:gd name="T8" fmla="*/ 96 w 136"/>
                <a:gd name="T9" fmla="*/ 224 h 224"/>
                <a:gd name="T10" fmla="*/ 136 w 136"/>
                <a:gd name="T1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224">
                  <a:moveTo>
                    <a:pt x="136" y="224"/>
                  </a:moveTo>
                  <a:cubicBezTo>
                    <a:pt x="135" y="223"/>
                    <a:pt x="135" y="223"/>
                    <a:pt x="135" y="222"/>
                  </a:cubicBezTo>
                  <a:cubicBezTo>
                    <a:pt x="93" y="156"/>
                    <a:pt x="57" y="89"/>
                    <a:pt x="32" y="20"/>
                  </a:cubicBezTo>
                  <a:cubicBezTo>
                    <a:pt x="21" y="13"/>
                    <a:pt x="10" y="7"/>
                    <a:pt x="0" y="0"/>
                  </a:cubicBezTo>
                  <a:cubicBezTo>
                    <a:pt x="25" y="77"/>
                    <a:pt x="57" y="152"/>
                    <a:pt x="96" y="224"/>
                  </a:cubicBezTo>
                  <a:cubicBezTo>
                    <a:pt x="136" y="224"/>
                    <a:pt x="136" y="224"/>
                    <a:pt x="136" y="224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39"/>
            <p:cNvSpPr/>
            <p:nvPr/>
          </p:nvSpPr>
          <p:spPr bwMode="auto">
            <a:xfrm rot="16200000">
              <a:off x="9636154" y="4302154"/>
              <a:ext cx="2194984" cy="2916707"/>
            </a:xfrm>
            <a:custGeom>
              <a:avLst/>
              <a:gdLst>
                <a:gd name="T0" fmla="*/ 0 w 211"/>
                <a:gd name="T1" fmla="*/ 0 h 263"/>
                <a:gd name="T2" fmla="*/ 0 w 211"/>
                <a:gd name="T3" fmla="*/ 263 h 263"/>
                <a:gd name="T4" fmla="*/ 211 w 211"/>
                <a:gd name="T5" fmla="*/ 263 h 263"/>
                <a:gd name="T6" fmla="*/ 0 w 211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263">
                  <a:moveTo>
                    <a:pt x="0" y="0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124" y="191"/>
                    <a:pt x="51" y="100"/>
                    <a:pt x="0" y="0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"/>
            <p:cNvSpPr/>
            <p:nvPr/>
          </p:nvSpPr>
          <p:spPr bwMode="auto">
            <a:xfrm rot="16200000">
              <a:off x="9063622" y="3729624"/>
              <a:ext cx="2518400" cy="3738352"/>
            </a:xfrm>
            <a:custGeom>
              <a:avLst/>
              <a:gdLst>
                <a:gd name="T0" fmla="*/ 211 w 242"/>
                <a:gd name="T1" fmla="*/ 337 h 337"/>
                <a:gd name="T2" fmla="*/ 242 w 242"/>
                <a:gd name="T3" fmla="*/ 337 h 337"/>
                <a:gd name="T4" fmla="*/ 146 w 242"/>
                <a:gd name="T5" fmla="*/ 113 h 337"/>
                <a:gd name="T6" fmla="*/ 0 w 242"/>
                <a:gd name="T7" fmla="*/ 0 h 337"/>
                <a:gd name="T8" fmla="*/ 0 w 242"/>
                <a:gd name="T9" fmla="*/ 74 h 337"/>
                <a:gd name="T10" fmla="*/ 211 w 242"/>
                <a:gd name="T11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337">
                  <a:moveTo>
                    <a:pt x="211" y="337"/>
                  </a:moveTo>
                  <a:cubicBezTo>
                    <a:pt x="242" y="337"/>
                    <a:pt x="242" y="337"/>
                    <a:pt x="242" y="337"/>
                  </a:cubicBezTo>
                  <a:cubicBezTo>
                    <a:pt x="203" y="265"/>
                    <a:pt x="171" y="190"/>
                    <a:pt x="146" y="113"/>
                  </a:cubicBezTo>
                  <a:cubicBezTo>
                    <a:pt x="93" y="80"/>
                    <a:pt x="44" y="43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1" y="174"/>
                    <a:pt x="124" y="265"/>
                    <a:pt x="211" y="337"/>
                  </a:cubicBezTo>
                  <a:close/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1"/>
            <p:cNvSpPr/>
            <p:nvPr/>
          </p:nvSpPr>
          <p:spPr bwMode="auto">
            <a:xfrm rot="16200000">
              <a:off x="8581010" y="2993649"/>
              <a:ext cx="2351390" cy="2318118"/>
            </a:xfrm>
            <a:custGeom>
              <a:avLst/>
              <a:gdLst>
                <a:gd name="T0" fmla="*/ 226 w 226"/>
                <a:gd name="T1" fmla="*/ 209 h 209"/>
                <a:gd name="T2" fmla="*/ 0 w 226"/>
                <a:gd name="T3" fmla="*/ 0 h 209"/>
                <a:gd name="T4" fmla="*/ 31 w 226"/>
                <a:gd name="T5" fmla="*/ 120 h 209"/>
                <a:gd name="T6" fmla="*/ 226 w 226"/>
                <a:gd name="T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209">
                  <a:moveTo>
                    <a:pt x="226" y="209"/>
                  </a:moveTo>
                  <a:cubicBezTo>
                    <a:pt x="139" y="154"/>
                    <a:pt x="63" y="82"/>
                    <a:pt x="0" y="0"/>
                  </a:cubicBezTo>
                  <a:cubicBezTo>
                    <a:pt x="7" y="41"/>
                    <a:pt x="17" y="81"/>
                    <a:pt x="31" y="120"/>
                  </a:cubicBezTo>
                  <a:cubicBezTo>
                    <a:pt x="92" y="155"/>
                    <a:pt x="158" y="184"/>
                    <a:pt x="226" y="209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2"/>
            <p:cNvSpPr/>
            <p:nvPr/>
          </p:nvSpPr>
          <p:spPr bwMode="auto">
            <a:xfrm rot="16200000">
              <a:off x="8529840" y="4386504"/>
              <a:ext cx="779378" cy="2021647"/>
            </a:xfrm>
            <a:custGeom>
              <a:avLst/>
              <a:gdLst>
                <a:gd name="T0" fmla="*/ 75 w 75"/>
                <a:gd name="T1" fmla="*/ 182 h 182"/>
                <a:gd name="T2" fmla="*/ 44 w 75"/>
                <a:gd name="T3" fmla="*/ 62 h 182"/>
                <a:gd name="T4" fmla="*/ 0 w 75"/>
                <a:gd name="T5" fmla="*/ 0 h 182"/>
                <a:gd name="T6" fmla="*/ 43 w 75"/>
                <a:gd name="T7" fmla="*/ 162 h 182"/>
                <a:gd name="T8" fmla="*/ 75 w 75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82">
                  <a:moveTo>
                    <a:pt x="75" y="182"/>
                  </a:moveTo>
                  <a:cubicBezTo>
                    <a:pt x="61" y="143"/>
                    <a:pt x="51" y="103"/>
                    <a:pt x="44" y="62"/>
                  </a:cubicBezTo>
                  <a:cubicBezTo>
                    <a:pt x="29" y="42"/>
                    <a:pt x="14" y="21"/>
                    <a:pt x="0" y="0"/>
                  </a:cubicBezTo>
                  <a:cubicBezTo>
                    <a:pt x="11" y="55"/>
                    <a:pt x="25" y="109"/>
                    <a:pt x="43" y="162"/>
                  </a:cubicBezTo>
                  <a:cubicBezTo>
                    <a:pt x="53" y="169"/>
                    <a:pt x="64" y="175"/>
                    <a:pt x="75" y="182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3"/>
            <p:cNvSpPr/>
            <p:nvPr/>
          </p:nvSpPr>
          <p:spPr bwMode="auto">
            <a:xfrm rot="16200000">
              <a:off x="6912030" y="4062739"/>
              <a:ext cx="1518993" cy="4071528"/>
            </a:xfrm>
            <a:custGeom>
              <a:avLst/>
              <a:gdLst>
                <a:gd name="T0" fmla="*/ 0 w 146"/>
                <a:gd name="T1" fmla="*/ 254 h 367"/>
                <a:gd name="T2" fmla="*/ 146 w 146"/>
                <a:gd name="T3" fmla="*/ 367 h 367"/>
                <a:gd name="T4" fmla="*/ 103 w 146"/>
                <a:gd name="T5" fmla="*/ 205 h 367"/>
                <a:gd name="T6" fmla="*/ 0 w 146"/>
                <a:gd name="T7" fmla="*/ 0 h 367"/>
                <a:gd name="T8" fmla="*/ 0 w 146"/>
                <a:gd name="T9" fmla="*/ 254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67">
                  <a:moveTo>
                    <a:pt x="0" y="254"/>
                  </a:moveTo>
                  <a:cubicBezTo>
                    <a:pt x="44" y="297"/>
                    <a:pt x="93" y="334"/>
                    <a:pt x="146" y="367"/>
                  </a:cubicBezTo>
                  <a:cubicBezTo>
                    <a:pt x="128" y="314"/>
                    <a:pt x="114" y="260"/>
                    <a:pt x="103" y="205"/>
                  </a:cubicBezTo>
                  <a:cubicBezTo>
                    <a:pt x="62" y="141"/>
                    <a:pt x="27" y="72"/>
                    <a:pt x="0" y="0"/>
                  </a:cubicBezTo>
                  <a:cubicBezTo>
                    <a:pt x="0" y="254"/>
                    <a:pt x="0" y="254"/>
                    <a:pt x="0" y="254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4"/>
            <p:cNvSpPr/>
            <p:nvPr/>
          </p:nvSpPr>
          <p:spPr bwMode="auto">
            <a:xfrm rot="16200000">
              <a:off x="3288964" y="2238259"/>
              <a:ext cx="1330776" cy="7908706"/>
            </a:xfrm>
            <a:custGeom>
              <a:avLst/>
              <a:gdLst>
                <a:gd name="T0" fmla="*/ 0 w 128"/>
                <a:gd name="T1" fmla="*/ 508 h 713"/>
                <a:gd name="T2" fmla="*/ 103 w 128"/>
                <a:gd name="T3" fmla="*/ 713 h 713"/>
                <a:gd name="T4" fmla="*/ 125 w 128"/>
                <a:gd name="T5" fmla="*/ 9 h 713"/>
                <a:gd name="T6" fmla="*/ 128 w 128"/>
                <a:gd name="T7" fmla="*/ 0 h 713"/>
                <a:gd name="T8" fmla="*/ 0 w 128"/>
                <a:gd name="T9" fmla="*/ 0 h 713"/>
                <a:gd name="T10" fmla="*/ 0 w 128"/>
                <a:gd name="T11" fmla="*/ 508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713">
                  <a:moveTo>
                    <a:pt x="0" y="508"/>
                  </a:moveTo>
                  <a:cubicBezTo>
                    <a:pt x="27" y="580"/>
                    <a:pt x="62" y="649"/>
                    <a:pt x="103" y="713"/>
                  </a:cubicBezTo>
                  <a:cubicBezTo>
                    <a:pt x="57" y="483"/>
                    <a:pt x="65" y="241"/>
                    <a:pt x="125" y="9"/>
                  </a:cubicBezTo>
                  <a:cubicBezTo>
                    <a:pt x="126" y="6"/>
                    <a:pt x="127" y="3"/>
                    <a:pt x="12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8"/>
                    <a:pt x="0" y="508"/>
                    <a:pt x="0" y="508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37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45"/>
            <p:cNvSpPr/>
            <p:nvPr/>
          </p:nvSpPr>
          <p:spPr bwMode="auto">
            <a:xfrm rot="16200000">
              <a:off x="2956117" y="625309"/>
              <a:ext cx="2685410" cy="8597646"/>
            </a:xfrm>
            <a:custGeom>
              <a:avLst/>
              <a:gdLst>
                <a:gd name="T0" fmla="*/ 68 w 258"/>
                <a:gd name="T1" fmla="*/ 9 h 775"/>
                <a:gd name="T2" fmla="*/ 46 w 258"/>
                <a:gd name="T3" fmla="*/ 713 h 775"/>
                <a:gd name="T4" fmla="*/ 90 w 258"/>
                <a:gd name="T5" fmla="*/ 775 h 775"/>
                <a:gd name="T6" fmla="*/ 88 w 258"/>
                <a:gd name="T7" fmla="*/ 761 h 775"/>
                <a:gd name="T8" fmla="*/ 258 w 258"/>
                <a:gd name="T9" fmla="*/ 0 h 775"/>
                <a:gd name="T10" fmla="*/ 71 w 258"/>
                <a:gd name="T11" fmla="*/ 0 h 775"/>
                <a:gd name="T12" fmla="*/ 68 w 258"/>
                <a:gd name="T13" fmla="*/ 9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775">
                  <a:moveTo>
                    <a:pt x="68" y="9"/>
                  </a:moveTo>
                  <a:cubicBezTo>
                    <a:pt x="8" y="241"/>
                    <a:pt x="0" y="483"/>
                    <a:pt x="46" y="713"/>
                  </a:cubicBezTo>
                  <a:cubicBezTo>
                    <a:pt x="60" y="734"/>
                    <a:pt x="75" y="755"/>
                    <a:pt x="90" y="775"/>
                  </a:cubicBezTo>
                  <a:cubicBezTo>
                    <a:pt x="89" y="771"/>
                    <a:pt x="89" y="766"/>
                    <a:pt x="88" y="761"/>
                  </a:cubicBezTo>
                  <a:cubicBezTo>
                    <a:pt x="55" y="496"/>
                    <a:pt x="115" y="225"/>
                    <a:pt x="258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3"/>
                    <a:pt x="69" y="6"/>
                    <a:pt x="68" y="9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27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r="14708"/>
          <a:stretch>
            <a:fillRect/>
          </a:stretch>
        </p:blipFill>
        <p:spPr>
          <a:xfrm>
            <a:off x="-1" y="605517"/>
            <a:ext cx="12192000" cy="5803915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sp>
          <p:nvSpPr>
            <p:cNvPr id="7" name="Freeform 36"/>
            <p:cNvSpPr/>
            <p:nvPr/>
          </p:nvSpPr>
          <p:spPr bwMode="auto">
            <a:xfrm rot="16200000">
              <a:off x="8557356" y="1372995"/>
              <a:ext cx="5007640" cy="2261647"/>
            </a:xfrm>
            <a:custGeom>
              <a:avLst/>
              <a:gdLst>
                <a:gd name="T0" fmla="*/ 195 w 481"/>
                <a:gd name="T1" fmla="*/ 89 h 204"/>
                <a:gd name="T2" fmla="*/ 0 w 481"/>
                <a:gd name="T3" fmla="*/ 0 h 204"/>
                <a:gd name="T4" fmla="*/ 103 w 481"/>
                <a:gd name="T5" fmla="*/ 202 h 204"/>
                <a:gd name="T6" fmla="*/ 104 w 481"/>
                <a:gd name="T7" fmla="*/ 204 h 204"/>
                <a:gd name="T8" fmla="*/ 481 w 481"/>
                <a:gd name="T9" fmla="*/ 204 h 204"/>
                <a:gd name="T10" fmla="*/ 399 w 481"/>
                <a:gd name="T11" fmla="*/ 182 h 204"/>
                <a:gd name="T12" fmla="*/ 195 w 481"/>
                <a:gd name="T13" fmla="*/ 8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204">
                  <a:moveTo>
                    <a:pt x="195" y="89"/>
                  </a:moveTo>
                  <a:cubicBezTo>
                    <a:pt x="127" y="64"/>
                    <a:pt x="61" y="35"/>
                    <a:pt x="0" y="0"/>
                  </a:cubicBezTo>
                  <a:cubicBezTo>
                    <a:pt x="25" y="69"/>
                    <a:pt x="61" y="136"/>
                    <a:pt x="103" y="202"/>
                  </a:cubicBezTo>
                  <a:cubicBezTo>
                    <a:pt x="103" y="203"/>
                    <a:pt x="103" y="203"/>
                    <a:pt x="104" y="204"/>
                  </a:cubicBezTo>
                  <a:cubicBezTo>
                    <a:pt x="481" y="204"/>
                    <a:pt x="481" y="204"/>
                    <a:pt x="481" y="204"/>
                  </a:cubicBezTo>
                  <a:cubicBezTo>
                    <a:pt x="454" y="198"/>
                    <a:pt x="426" y="191"/>
                    <a:pt x="399" y="182"/>
                  </a:cubicBezTo>
                  <a:cubicBezTo>
                    <a:pt x="325" y="161"/>
                    <a:pt x="257" y="129"/>
                    <a:pt x="195" y="89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37"/>
            <p:cNvSpPr/>
            <p:nvPr/>
          </p:nvSpPr>
          <p:spPr bwMode="auto">
            <a:xfrm rot="16200000">
              <a:off x="10241843" y="3388851"/>
              <a:ext cx="1415605" cy="2484705"/>
            </a:xfrm>
            <a:custGeom>
              <a:avLst/>
              <a:gdLst>
                <a:gd name="T0" fmla="*/ 136 w 136"/>
                <a:gd name="T1" fmla="*/ 224 h 224"/>
                <a:gd name="T2" fmla="*/ 135 w 136"/>
                <a:gd name="T3" fmla="*/ 222 h 224"/>
                <a:gd name="T4" fmla="*/ 32 w 136"/>
                <a:gd name="T5" fmla="*/ 20 h 224"/>
                <a:gd name="T6" fmla="*/ 0 w 136"/>
                <a:gd name="T7" fmla="*/ 0 h 224"/>
                <a:gd name="T8" fmla="*/ 96 w 136"/>
                <a:gd name="T9" fmla="*/ 224 h 224"/>
                <a:gd name="T10" fmla="*/ 136 w 136"/>
                <a:gd name="T1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224">
                  <a:moveTo>
                    <a:pt x="136" y="224"/>
                  </a:moveTo>
                  <a:cubicBezTo>
                    <a:pt x="135" y="223"/>
                    <a:pt x="135" y="223"/>
                    <a:pt x="135" y="222"/>
                  </a:cubicBezTo>
                  <a:cubicBezTo>
                    <a:pt x="93" y="156"/>
                    <a:pt x="57" y="89"/>
                    <a:pt x="32" y="20"/>
                  </a:cubicBezTo>
                  <a:cubicBezTo>
                    <a:pt x="21" y="13"/>
                    <a:pt x="10" y="7"/>
                    <a:pt x="0" y="0"/>
                  </a:cubicBezTo>
                  <a:cubicBezTo>
                    <a:pt x="25" y="77"/>
                    <a:pt x="57" y="152"/>
                    <a:pt x="96" y="224"/>
                  </a:cubicBezTo>
                  <a:cubicBezTo>
                    <a:pt x="136" y="224"/>
                    <a:pt x="136" y="224"/>
                    <a:pt x="136" y="224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39"/>
            <p:cNvSpPr/>
            <p:nvPr/>
          </p:nvSpPr>
          <p:spPr bwMode="auto">
            <a:xfrm rot="16200000">
              <a:off x="9636154" y="4302154"/>
              <a:ext cx="2194984" cy="2916707"/>
            </a:xfrm>
            <a:custGeom>
              <a:avLst/>
              <a:gdLst>
                <a:gd name="T0" fmla="*/ 0 w 211"/>
                <a:gd name="T1" fmla="*/ 0 h 263"/>
                <a:gd name="T2" fmla="*/ 0 w 211"/>
                <a:gd name="T3" fmla="*/ 263 h 263"/>
                <a:gd name="T4" fmla="*/ 211 w 211"/>
                <a:gd name="T5" fmla="*/ 263 h 263"/>
                <a:gd name="T6" fmla="*/ 0 w 211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263">
                  <a:moveTo>
                    <a:pt x="0" y="0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124" y="191"/>
                    <a:pt x="51" y="100"/>
                    <a:pt x="0" y="0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"/>
            <p:cNvSpPr/>
            <p:nvPr/>
          </p:nvSpPr>
          <p:spPr bwMode="auto">
            <a:xfrm rot="16200000">
              <a:off x="9063622" y="3729624"/>
              <a:ext cx="2518400" cy="3738352"/>
            </a:xfrm>
            <a:custGeom>
              <a:avLst/>
              <a:gdLst>
                <a:gd name="T0" fmla="*/ 211 w 242"/>
                <a:gd name="T1" fmla="*/ 337 h 337"/>
                <a:gd name="T2" fmla="*/ 242 w 242"/>
                <a:gd name="T3" fmla="*/ 337 h 337"/>
                <a:gd name="T4" fmla="*/ 146 w 242"/>
                <a:gd name="T5" fmla="*/ 113 h 337"/>
                <a:gd name="T6" fmla="*/ 0 w 242"/>
                <a:gd name="T7" fmla="*/ 0 h 337"/>
                <a:gd name="T8" fmla="*/ 0 w 242"/>
                <a:gd name="T9" fmla="*/ 74 h 337"/>
                <a:gd name="T10" fmla="*/ 211 w 242"/>
                <a:gd name="T11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337">
                  <a:moveTo>
                    <a:pt x="211" y="337"/>
                  </a:moveTo>
                  <a:cubicBezTo>
                    <a:pt x="242" y="337"/>
                    <a:pt x="242" y="337"/>
                    <a:pt x="242" y="337"/>
                  </a:cubicBezTo>
                  <a:cubicBezTo>
                    <a:pt x="203" y="265"/>
                    <a:pt x="171" y="190"/>
                    <a:pt x="146" y="113"/>
                  </a:cubicBezTo>
                  <a:cubicBezTo>
                    <a:pt x="93" y="80"/>
                    <a:pt x="44" y="43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1" y="174"/>
                    <a:pt x="124" y="265"/>
                    <a:pt x="211" y="337"/>
                  </a:cubicBezTo>
                  <a:close/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1"/>
            <p:cNvSpPr/>
            <p:nvPr/>
          </p:nvSpPr>
          <p:spPr bwMode="auto">
            <a:xfrm rot="16200000">
              <a:off x="8581010" y="2993649"/>
              <a:ext cx="2351390" cy="2318118"/>
            </a:xfrm>
            <a:custGeom>
              <a:avLst/>
              <a:gdLst>
                <a:gd name="T0" fmla="*/ 226 w 226"/>
                <a:gd name="T1" fmla="*/ 209 h 209"/>
                <a:gd name="T2" fmla="*/ 0 w 226"/>
                <a:gd name="T3" fmla="*/ 0 h 209"/>
                <a:gd name="T4" fmla="*/ 31 w 226"/>
                <a:gd name="T5" fmla="*/ 120 h 209"/>
                <a:gd name="T6" fmla="*/ 226 w 226"/>
                <a:gd name="T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209">
                  <a:moveTo>
                    <a:pt x="226" y="209"/>
                  </a:moveTo>
                  <a:cubicBezTo>
                    <a:pt x="139" y="154"/>
                    <a:pt x="63" y="82"/>
                    <a:pt x="0" y="0"/>
                  </a:cubicBezTo>
                  <a:cubicBezTo>
                    <a:pt x="7" y="41"/>
                    <a:pt x="17" y="81"/>
                    <a:pt x="31" y="120"/>
                  </a:cubicBezTo>
                  <a:cubicBezTo>
                    <a:pt x="92" y="155"/>
                    <a:pt x="158" y="184"/>
                    <a:pt x="226" y="209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2"/>
            <p:cNvSpPr/>
            <p:nvPr/>
          </p:nvSpPr>
          <p:spPr bwMode="auto">
            <a:xfrm rot="16200000">
              <a:off x="8529840" y="4386504"/>
              <a:ext cx="779378" cy="2021647"/>
            </a:xfrm>
            <a:custGeom>
              <a:avLst/>
              <a:gdLst>
                <a:gd name="T0" fmla="*/ 75 w 75"/>
                <a:gd name="T1" fmla="*/ 182 h 182"/>
                <a:gd name="T2" fmla="*/ 44 w 75"/>
                <a:gd name="T3" fmla="*/ 62 h 182"/>
                <a:gd name="T4" fmla="*/ 0 w 75"/>
                <a:gd name="T5" fmla="*/ 0 h 182"/>
                <a:gd name="T6" fmla="*/ 43 w 75"/>
                <a:gd name="T7" fmla="*/ 162 h 182"/>
                <a:gd name="T8" fmla="*/ 75 w 75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82">
                  <a:moveTo>
                    <a:pt x="75" y="182"/>
                  </a:moveTo>
                  <a:cubicBezTo>
                    <a:pt x="61" y="143"/>
                    <a:pt x="51" y="103"/>
                    <a:pt x="44" y="62"/>
                  </a:cubicBezTo>
                  <a:cubicBezTo>
                    <a:pt x="29" y="42"/>
                    <a:pt x="14" y="21"/>
                    <a:pt x="0" y="0"/>
                  </a:cubicBezTo>
                  <a:cubicBezTo>
                    <a:pt x="11" y="55"/>
                    <a:pt x="25" y="109"/>
                    <a:pt x="43" y="162"/>
                  </a:cubicBezTo>
                  <a:cubicBezTo>
                    <a:pt x="53" y="169"/>
                    <a:pt x="64" y="175"/>
                    <a:pt x="75" y="182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3"/>
            <p:cNvSpPr/>
            <p:nvPr/>
          </p:nvSpPr>
          <p:spPr bwMode="auto">
            <a:xfrm rot="16200000">
              <a:off x="6912030" y="4062739"/>
              <a:ext cx="1518993" cy="4071528"/>
            </a:xfrm>
            <a:custGeom>
              <a:avLst/>
              <a:gdLst>
                <a:gd name="T0" fmla="*/ 0 w 146"/>
                <a:gd name="T1" fmla="*/ 254 h 367"/>
                <a:gd name="T2" fmla="*/ 146 w 146"/>
                <a:gd name="T3" fmla="*/ 367 h 367"/>
                <a:gd name="T4" fmla="*/ 103 w 146"/>
                <a:gd name="T5" fmla="*/ 205 h 367"/>
                <a:gd name="T6" fmla="*/ 0 w 146"/>
                <a:gd name="T7" fmla="*/ 0 h 367"/>
                <a:gd name="T8" fmla="*/ 0 w 146"/>
                <a:gd name="T9" fmla="*/ 254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67">
                  <a:moveTo>
                    <a:pt x="0" y="254"/>
                  </a:moveTo>
                  <a:cubicBezTo>
                    <a:pt x="44" y="297"/>
                    <a:pt x="93" y="334"/>
                    <a:pt x="146" y="367"/>
                  </a:cubicBezTo>
                  <a:cubicBezTo>
                    <a:pt x="128" y="314"/>
                    <a:pt x="114" y="260"/>
                    <a:pt x="103" y="205"/>
                  </a:cubicBezTo>
                  <a:cubicBezTo>
                    <a:pt x="62" y="141"/>
                    <a:pt x="27" y="72"/>
                    <a:pt x="0" y="0"/>
                  </a:cubicBezTo>
                  <a:cubicBezTo>
                    <a:pt x="0" y="254"/>
                    <a:pt x="0" y="254"/>
                    <a:pt x="0" y="254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59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4"/>
            <p:cNvSpPr/>
            <p:nvPr/>
          </p:nvSpPr>
          <p:spPr bwMode="auto">
            <a:xfrm rot="16200000">
              <a:off x="3288964" y="2238259"/>
              <a:ext cx="1330776" cy="7908706"/>
            </a:xfrm>
            <a:custGeom>
              <a:avLst/>
              <a:gdLst>
                <a:gd name="T0" fmla="*/ 0 w 128"/>
                <a:gd name="T1" fmla="*/ 508 h 713"/>
                <a:gd name="T2" fmla="*/ 103 w 128"/>
                <a:gd name="T3" fmla="*/ 713 h 713"/>
                <a:gd name="T4" fmla="*/ 125 w 128"/>
                <a:gd name="T5" fmla="*/ 9 h 713"/>
                <a:gd name="T6" fmla="*/ 128 w 128"/>
                <a:gd name="T7" fmla="*/ 0 h 713"/>
                <a:gd name="T8" fmla="*/ 0 w 128"/>
                <a:gd name="T9" fmla="*/ 0 h 713"/>
                <a:gd name="T10" fmla="*/ 0 w 128"/>
                <a:gd name="T11" fmla="*/ 508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713">
                  <a:moveTo>
                    <a:pt x="0" y="508"/>
                  </a:moveTo>
                  <a:cubicBezTo>
                    <a:pt x="27" y="580"/>
                    <a:pt x="62" y="649"/>
                    <a:pt x="103" y="713"/>
                  </a:cubicBezTo>
                  <a:cubicBezTo>
                    <a:pt x="57" y="483"/>
                    <a:pt x="65" y="241"/>
                    <a:pt x="125" y="9"/>
                  </a:cubicBezTo>
                  <a:cubicBezTo>
                    <a:pt x="126" y="6"/>
                    <a:pt x="127" y="3"/>
                    <a:pt x="12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8"/>
                    <a:pt x="0" y="508"/>
                    <a:pt x="0" y="508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37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45"/>
            <p:cNvSpPr/>
            <p:nvPr/>
          </p:nvSpPr>
          <p:spPr bwMode="auto">
            <a:xfrm rot="16200000">
              <a:off x="2956117" y="625309"/>
              <a:ext cx="2685410" cy="8597646"/>
            </a:xfrm>
            <a:custGeom>
              <a:avLst/>
              <a:gdLst>
                <a:gd name="T0" fmla="*/ 68 w 258"/>
                <a:gd name="T1" fmla="*/ 9 h 775"/>
                <a:gd name="T2" fmla="*/ 46 w 258"/>
                <a:gd name="T3" fmla="*/ 713 h 775"/>
                <a:gd name="T4" fmla="*/ 90 w 258"/>
                <a:gd name="T5" fmla="*/ 775 h 775"/>
                <a:gd name="T6" fmla="*/ 88 w 258"/>
                <a:gd name="T7" fmla="*/ 761 h 775"/>
                <a:gd name="T8" fmla="*/ 258 w 258"/>
                <a:gd name="T9" fmla="*/ 0 h 775"/>
                <a:gd name="T10" fmla="*/ 71 w 258"/>
                <a:gd name="T11" fmla="*/ 0 h 775"/>
                <a:gd name="T12" fmla="*/ 68 w 258"/>
                <a:gd name="T13" fmla="*/ 9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775">
                  <a:moveTo>
                    <a:pt x="68" y="9"/>
                  </a:moveTo>
                  <a:cubicBezTo>
                    <a:pt x="8" y="241"/>
                    <a:pt x="0" y="483"/>
                    <a:pt x="46" y="713"/>
                  </a:cubicBezTo>
                  <a:cubicBezTo>
                    <a:pt x="60" y="734"/>
                    <a:pt x="75" y="755"/>
                    <a:pt x="90" y="775"/>
                  </a:cubicBezTo>
                  <a:cubicBezTo>
                    <a:pt x="89" y="771"/>
                    <a:pt x="89" y="766"/>
                    <a:pt x="88" y="761"/>
                  </a:cubicBezTo>
                  <a:cubicBezTo>
                    <a:pt x="55" y="496"/>
                    <a:pt x="115" y="225"/>
                    <a:pt x="258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3"/>
                    <a:pt x="69" y="6"/>
                    <a:pt x="68" y="9"/>
                  </a:cubicBezTo>
                </a:path>
              </a:pathLst>
            </a:custGeom>
            <a:gradFill>
              <a:gsLst>
                <a:gs pos="0">
                  <a:srgbClr val="4DBBA2"/>
                </a:gs>
                <a:gs pos="27000">
                  <a:srgbClr val="3E758D"/>
                </a:gs>
                <a:gs pos="100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r="14708"/>
          <a:stretch>
            <a:fillRect/>
          </a:stretch>
        </p:blipFill>
        <p:spPr>
          <a:xfrm>
            <a:off x="-1" y="605517"/>
            <a:ext cx="12192000" cy="5803915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0" y="-4762"/>
            <a:ext cx="8485475" cy="6862762"/>
            <a:chOff x="0" y="-4762"/>
            <a:chExt cx="8485475" cy="6862762"/>
          </a:xfrm>
        </p:grpSpPr>
        <p:sp>
          <p:nvSpPr>
            <p:cNvPr id="7" name="Freeform 31"/>
            <p:cNvSpPr/>
            <p:nvPr/>
          </p:nvSpPr>
          <p:spPr bwMode="auto">
            <a:xfrm flipH="1">
              <a:off x="3394825" y="-4762"/>
              <a:ext cx="5090650" cy="2566781"/>
            </a:xfrm>
            <a:custGeom>
              <a:avLst/>
              <a:gdLst>
                <a:gd name="T0" fmla="*/ 121 w 816"/>
                <a:gd name="T1" fmla="*/ 0 h 411"/>
                <a:gd name="T2" fmla="*/ 0 w 816"/>
                <a:gd name="T3" fmla="*/ 159 h 411"/>
                <a:gd name="T4" fmla="*/ 816 w 816"/>
                <a:gd name="T5" fmla="*/ 411 h 411"/>
                <a:gd name="T6" fmla="*/ 749 w 816"/>
                <a:gd name="T7" fmla="*/ 299 h 411"/>
                <a:gd name="T8" fmla="*/ 749 w 816"/>
                <a:gd name="T9" fmla="*/ 299 h 411"/>
                <a:gd name="T10" fmla="*/ 749 w 816"/>
                <a:gd name="T11" fmla="*/ 299 h 411"/>
                <a:gd name="T12" fmla="*/ 121 w 816"/>
                <a:gd name="T13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411">
                  <a:moveTo>
                    <a:pt x="121" y="0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443" y="161"/>
                    <a:pt x="816" y="411"/>
                    <a:pt x="816" y="411"/>
                  </a:cubicBezTo>
                  <a:cubicBezTo>
                    <a:pt x="815" y="337"/>
                    <a:pt x="750" y="300"/>
                    <a:pt x="749" y="299"/>
                  </a:cubicBezTo>
                  <a:cubicBezTo>
                    <a:pt x="749" y="299"/>
                    <a:pt x="749" y="299"/>
                    <a:pt x="749" y="299"/>
                  </a:cubicBezTo>
                  <a:cubicBezTo>
                    <a:pt x="749" y="299"/>
                    <a:pt x="749" y="299"/>
                    <a:pt x="749" y="299"/>
                  </a:cubicBezTo>
                  <a:cubicBezTo>
                    <a:pt x="452" y="37"/>
                    <a:pt x="121" y="0"/>
                    <a:pt x="121" y="0"/>
                  </a:cubicBezTo>
                </a:path>
              </a:pathLst>
            </a:custGeom>
            <a:gradFill>
              <a:gsLst>
                <a:gs pos="9000">
                  <a:srgbClr val="4DBBA2"/>
                </a:gs>
                <a:gs pos="23000">
                  <a:srgbClr val="3E758D"/>
                </a:gs>
                <a:gs pos="54000">
                  <a:srgbClr val="375483">
                    <a:alpha val="0"/>
                  </a:srgbClr>
                </a:gs>
                <a:gs pos="100000">
                  <a:srgbClr val="303078">
                    <a:alpha val="0"/>
                  </a:srgbClr>
                </a:gs>
                <a:gs pos="78000">
                  <a:srgbClr val="303078">
                    <a:alpha val="0"/>
                  </a:srgbClr>
                </a:gs>
              </a:gsLst>
              <a:lin ang="8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32"/>
            <p:cNvSpPr/>
            <p:nvPr/>
          </p:nvSpPr>
          <p:spPr bwMode="auto">
            <a:xfrm flipH="1">
              <a:off x="1" y="-4762"/>
              <a:ext cx="5670758" cy="5782011"/>
            </a:xfrm>
            <a:custGeom>
              <a:avLst/>
              <a:gdLst>
                <a:gd name="T0" fmla="*/ 909 w 909"/>
                <a:gd name="T1" fmla="*/ 0 h 926"/>
                <a:gd name="T2" fmla="*/ 0 w 909"/>
                <a:gd name="T3" fmla="*/ 0 h 926"/>
                <a:gd name="T4" fmla="*/ 298 w 909"/>
                <a:gd name="T5" fmla="*/ 299 h 926"/>
                <a:gd name="T6" fmla="*/ 298 w 909"/>
                <a:gd name="T7" fmla="*/ 299 h 926"/>
                <a:gd name="T8" fmla="*/ 298 w 909"/>
                <a:gd name="T9" fmla="*/ 299 h 926"/>
                <a:gd name="T10" fmla="*/ 596 w 909"/>
                <a:gd name="T11" fmla="*/ 505 h 926"/>
                <a:gd name="T12" fmla="*/ 880 w 909"/>
                <a:gd name="T13" fmla="*/ 865 h 926"/>
                <a:gd name="T14" fmla="*/ 909 w 909"/>
                <a:gd name="T15" fmla="*/ 926 h 926"/>
                <a:gd name="T16" fmla="*/ 909 w 909"/>
                <a:gd name="T17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9" h="926">
                  <a:moveTo>
                    <a:pt x="9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6" y="79"/>
                    <a:pt x="218" y="182"/>
                    <a:pt x="298" y="299"/>
                  </a:cubicBezTo>
                  <a:cubicBezTo>
                    <a:pt x="298" y="299"/>
                    <a:pt x="298" y="299"/>
                    <a:pt x="298" y="299"/>
                  </a:cubicBezTo>
                  <a:cubicBezTo>
                    <a:pt x="298" y="299"/>
                    <a:pt x="298" y="299"/>
                    <a:pt x="298" y="299"/>
                  </a:cubicBezTo>
                  <a:cubicBezTo>
                    <a:pt x="402" y="358"/>
                    <a:pt x="502" y="422"/>
                    <a:pt x="596" y="505"/>
                  </a:cubicBezTo>
                  <a:cubicBezTo>
                    <a:pt x="712" y="609"/>
                    <a:pt x="804" y="725"/>
                    <a:pt x="880" y="865"/>
                  </a:cubicBezTo>
                  <a:cubicBezTo>
                    <a:pt x="892" y="885"/>
                    <a:pt x="901" y="905"/>
                    <a:pt x="909" y="926"/>
                  </a:cubicBezTo>
                  <a:cubicBezTo>
                    <a:pt x="909" y="0"/>
                    <a:pt x="909" y="0"/>
                    <a:pt x="909" y="0"/>
                  </a:cubicBezTo>
                </a:path>
              </a:pathLst>
            </a:custGeom>
            <a:gradFill>
              <a:gsLst>
                <a:gs pos="9000">
                  <a:srgbClr val="4DBBA2"/>
                </a:gs>
                <a:gs pos="38000">
                  <a:srgbClr val="3E758D"/>
                </a:gs>
                <a:gs pos="54000">
                  <a:srgbClr val="375483"/>
                </a:gs>
                <a:gs pos="100000">
                  <a:srgbClr val="303078"/>
                </a:gs>
                <a:gs pos="78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33"/>
            <p:cNvSpPr/>
            <p:nvPr/>
          </p:nvSpPr>
          <p:spPr bwMode="auto">
            <a:xfrm flipH="1">
              <a:off x="3812822" y="18627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4"/>
            <p:cNvSpPr/>
            <p:nvPr/>
          </p:nvSpPr>
          <p:spPr bwMode="auto">
            <a:xfrm flipH="1">
              <a:off x="3812822" y="-4762"/>
              <a:ext cx="2326791" cy="1867473"/>
            </a:xfrm>
            <a:custGeom>
              <a:avLst/>
              <a:gdLst>
                <a:gd name="T0" fmla="*/ 107 w 373"/>
                <a:gd name="T1" fmla="*/ 153 h 299"/>
                <a:gd name="T2" fmla="*/ 373 w 373"/>
                <a:gd name="T3" fmla="*/ 299 h 299"/>
                <a:gd name="T4" fmla="*/ 75 w 373"/>
                <a:gd name="T5" fmla="*/ 0 h 299"/>
                <a:gd name="T6" fmla="*/ 0 w 373"/>
                <a:gd name="T7" fmla="*/ 0 h 299"/>
                <a:gd name="T8" fmla="*/ 36 w 373"/>
                <a:gd name="T9" fmla="*/ 107 h 299"/>
                <a:gd name="T10" fmla="*/ 107 w 373"/>
                <a:gd name="T11" fmla="*/ 15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3" h="299">
                  <a:moveTo>
                    <a:pt x="107" y="153"/>
                  </a:moveTo>
                  <a:cubicBezTo>
                    <a:pt x="198" y="204"/>
                    <a:pt x="287" y="250"/>
                    <a:pt x="373" y="299"/>
                  </a:cubicBezTo>
                  <a:cubicBezTo>
                    <a:pt x="293" y="182"/>
                    <a:pt x="191" y="79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38"/>
                    <a:pt x="19" y="73"/>
                    <a:pt x="36" y="107"/>
                  </a:cubicBezTo>
                  <a:cubicBezTo>
                    <a:pt x="58" y="125"/>
                    <a:pt x="82" y="140"/>
                    <a:pt x="107" y="153"/>
                  </a:cubicBezTo>
                  <a:close/>
                </a:path>
              </a:pathLst>
            </a:custGeom>
            <a:gradFill>
              <a:gsLst>
                <a:gs pos="9000">
                  <a:srgbClr val="4DBBA2"/>
                </a:gs>
                <a:gs pos="38000">
                  <a:srgbClr val="3E758D"/>
                </a:gs>
                <a:gs pos="54000">
                  <a:srgbClr val="375483"/>
                </a:gs>
                <a:gs pos="100000">
                  <a:srgbClr val="303078"/>
                </a:gs>
                <a:gs pos="78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5"/>
            <p:cNvSpPr/>
            <p:nvPr/>
          </p:nvSpPr>
          <p:spPr bwMode="auto">
            <a:xfrm flipH="1">
              <a:off x="5135151" y="-4762"/>
              <a:ext cx="2595389" cy="1142734"/>
            </a:xfrm>
            <a:custGeom>
              <a:avLst/>
              <a:gdLst>
                <a:gd name="T0" fmla="*/ 416 w 416"/>
                <a:gd name="T1" fmla="*/ 183 h 183"/>
                <a:gd name="T2" fmla="*/ 0 w 416"/>
                <a:gd name="T3" fmla="*/ 0 h 183"/>
                <a:gd name="T4" fmla="*/ 255 w 416"/>
                <a:gd name="T5" fmla="*/ 0 h 183"/>
                <a:gd name="T6" fmla="*/ 416 w 416"/>
                <a:gd name="T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183">
                  <a:moveTo>
                    <a:pt x="416" y="183"/>
                  </a:moveTo>
                  <a:cubicBezTo>
                    <a:pt x="416" y="183"/>
                    <a:pt x="134" y="15"/>
                    <a:pt x="0" y="0"/>
                  </a:cubicBezTo>
                  <a:cubicBezTo>
                    <a:pt x="255" y="0"/>
                    <a:pt x="255" y="0"/>
                    <a:pt x="255" y="0"/>
                  </a:cubicBezTo>
                  <a:lnTo>
                    <a:pt x="416" y="183"/>
                  </a:lnTo>
                  <a:close/>
                </a:path>
              </a:pathLst>
            </a:custGeom>
            <a:gradFill>
              <a:gsLst>
                <a:gs pos="9000">
                  <a:srgbClr val="4DBBA2"/>
                </a:gs>
                <a:gs pos="38000">
                  <a:srgbClr val="3E758D"/>
                </a:gs>
                <a:gs pos="54000">
                  <a:srgbClr val="375483"/>
                </a:gs>
                <a:gs pos="100000">
                  <a:srgbClr val="303078"/>
                </a:gs>
                <a:gs pos="78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7"/>
            <p:cNvSpPr/>
            <p:nvPr/>
          </p:nvSpPr>
          <p:spPr bwMode="auto">
            <a:xfrm flipH="1">
              <a:off x="985391" y="2562019"/>
              <a:ext cx="2409436" cy="4295981"/>
            </a:xfrm>
            <a:custGeom>
              <a:avLst/>
              <a:gdLst>
                <a:gd name="T0" fmla="*/ 315 w 386"/>
                <a:gd name="T1" fmla="*/ 374 h 688"/>
                <a:gd name="T2" fmla="*/ 308 w 386"/>
                <a:gd name="T3" fmla="*/ 356 h 688"/>
                <a:gd name="T4" fmla="*/ 188 w 386"/>
                <a:gd name="T5" fmla="*/ 147 h 688"/>
                <a:gd name="T6" fmla="*/ 0 w 386"/>
                <a:gd name="T7" fmla="*/ 0 h 688"/>
                <a:gd name="T8" fmla="*/ 98 w 386"/>
                <a:gd name="T9" fmla="*/ 688 h 688"/>
                <a:gd name="T10" fmla="*/ 379 w 386"/>
                <a:gd name="T11" fmla="*/ 688 h 688"/>
                <a:gd name="T12" fmla="*/ 358 w 386"/>
                <a:gd name="T13" fmla="*/ 523 h 688"/>
                <a:gd name="T14" fmla="*/ 315 w 386"/>
                <a:gd name="T15" fmla="*/ 37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6" h="688">
                  <a:moveTo>
                    <a:pt x="315" y="374"/>
                  </a:moveTo>
                  <a:cubicBezTo>
                    <a:pt x="313" y="368"/>
                    <a:pt x="310" y="362"/>
                    <a:pt x="308" y="356"/>
                  </a:cubicBezTo>
                  <a:cubicBezTo>
                    <a:pt x="277" y="282"/>
                    <a:pt x="237" y="211"/>
                    <a:pt x="188" y="147"/>
                  </a:cubicBezTo>
                  <a:cubicBezTo>
                    <a:pt x="136" y="80"/>
                    <a:pt x="76" y="38"/>
                    <a:pt x="0" y="0"/>
                  </a:cubicBezTo>
                  <a:cubicBezTo>
                    <a:pt x="112" y="212"/>
                    <a:pt x="155" y="457"/>
                    <a:pt x="98" y="688"/>
                  </a:cubicBezTo>
                  <a:cubicBezTo>
                    <a:pt x="379" y="688"/>
                    <a:pt x="379" y="688"/>
                    <a:pt x="379" y="688"/>
                  </a:cubicBezTo>
                  <a:cubicBezTo>
                    <a:pt x="386" y="688"/>
                    <a:pt x="361" y="537"/>
                    <a:pt x="358" y="523"/>
                  </a:cubicBezTo>
                  <a:cubicBezTo>
                    <a:pt x="348" y="472"/>
                    <a:pt x="333" y="423"/>
                    <a:pt x="315" y="374"/>
                  </a:cubicBezTo>
                  <a:close/>
                </a:path>
              </a:pathLst>
            </a:custGeom>
            <a:gradFill>
              <a:gsLst>
                <a:gs pos="9000">
                  <a:srgbClr val="4DBBA2"/>
                </a:gs>
                <a:gs pos="38000">
                  <a:srgbClr val="3E758D"/>
                </a:gs>
                <a:gs pos="54000">
                  <a:srgbClr val="375483"/>
                </a:gs>
                <a:gs pos="100000">
                  <a:srgbClr val="303078"/>
                </a:gs>
                <a:gs pos="78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8"/>
            <p:cNvSpPr/>
            <p:nvPr/>
          </p:nvSpPr>
          <p:spPr bwMode="auto">
            <a:xfrm flipH="1">
              <a:off x="0" y="1862711"/>
              <a:ext cx="3812822" cy="4995289"/>
            </a:xfrm>
            <a:custGeom>
              <a:avLst/>
              <a:gdLst>
                <a:gd name="T0" fmla="*/ 298 w 611"/>
                <a:gd name="T1" fmla="*/ 206 h 800"/>
                <a:gd name="T2" fmla="*/ 0 w 611"/>
                <a:gd name="T3" fmla="*/ 0 h 800"/>
                <a:gd name="T4" fmla="*/ 67 w 611"/>
                <a:gd name="T5" fmla="*/ 112 h 800"/>
                <a:gd name="T6" fmla="*/ 316 w 611"/>
                <a:gd name="T7" fmla="*/ 356 h 800"/>
                <a:gd name="T8" fmla="*/ 442 w 611"/>
                <a:gd name="T9" fmla="*/ 800 h 800"/>
                <a:gd name="T10" fmla="*/ 611 w 611"/>
                <a:gd name="T11" fmla="*/ 800 h 800"/>
                <a:gd name="T12" fmla="*/ 611 w 611"/>
                <a:gd name="T13" fmla="*/ 627 h 800"/>
                <a:gd name="T14" fmla="*/ 582 w 611"/>
                <a:gd name="T15" fmla="*/ 566 h 800"/>
                <a:gd name="T16" fmla="*/ 298 w 611"/>
                <a:gd name="T17" fmla="*/ 20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800">
                  <a:moveTo>
                    <a:pt x="298" y="206"/>
                  </a:moveTo>
                  <a:cubicBezTo>
                    <a:pt x="204" y="123"/>
                    <a:pt x="104" y="59"/>
                    <a:pt x="0" y="0"/>
                  </a:cubicBezTo>
                  <a:cubicBezTo>
                    <a:pt x="24" y="36"/>
                    <a:pt x="47" y="73"/>
                    <a:pt x="67" y="112"/>
                  </a:cubicBezTo>
                  <a:cubicBezTo>
                    <a:pt x="179" y="168"/>
                    <a:pt x="252" y="247"/>
                    <a:pt x="316" y="356"/>
                  </a:cubicBezTo>
                  <a:cubicBezTo>
                    <a:pt x="393" y="485"/>
                    <a:pt x="441" y="649"/>
                    <a:pt x="442" y="800"/>
                  </a:cubicBezTo>
                  <a:cubicBezTo>
                    <a:pt x="611" y="800"/>
                    <a:pt x="611" y="800"/>
                    <a:pt x="611" y="800"/>
                  </a:cubicBezTo>
                  <a:cubicBezTo>
                    <a:pt x="611" y="627"/>
                    <a:pt x="611" y="627"/>
                    <a:pt x="611" y="627"/>
                  </a:cubicBezTo>
                  <a:cubicBezTo>
                    <a:pt x="603" y="606"/>
                    <a:pt x="594" y="586"/>
                    <a:pt x="582" y="566"/>
                  </a:cubicBezTo>
                  <a:cubicBezTo>
                    <a:pt x="506" y="426"/>
                    <a:pt x="414" y="310"/>
                    <a:pt x="298" y="206"/>
                  </a:cubicBezTo>
                  <a:close/>
                </a:path>
              </a:pathLst>
            </a:custGeom>
            <a:gradFill>
              <a:gsLst>
                <a:gs pos="9000">
                  <a:srgbClr val="4DBBA2"/>
                </a:gs>
                <a:gs pos="38000">
                  <a:srgbClr val="3E758D"/>
                </a:gs>
                <a:gs pos="54000">
                  <a:srgbClr val="375483"/>
                </a:gs>
                <a:gs pos="100000">
                  <a:srgbClr val="303078"/>
                </a:gs>
                <a:gs pos="78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9"/>
            <p:cNvSpPr/>
            <p:nvPr/>
          </p:nvSpPr>
          <p:spPr bwMode="auto">
            <a:xfrm flipH="1">
              <a:off x="1821383" y="-4762"/>
              <a:ext cx="3849376" cy="6862761"/>
            </a:xfrm>
            <a:custGeom>
              <a:avLst/>
              <a:gdLst>
                <a:gd name="T0" fmla="*/ 0 w 617"/>
                <a:gd name="T1" fmla="*/ 0 h 1099"/>
                <a:gd name="T2" fmla="*/ 132 w 617"/>
                <a:gd name="T3" fmla="*/ 0 h 1099"/>
                <a:gd name="T4" fmla="*/ 463 w 617"/>
                <a:gd name="T5" fmla="*/ 1099 h 1099"/>
                <a:gd name="T6" fmla="*/ 0 w 617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7" h="1099"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0"/>
                    <a:pt x="594" y="248"/>
                    <a:pt x="463" y="1099"/>
                  </a:cubicBezTo>
                  <a:cubicBezTo>
                    <a:pt x="463" y="1099"/>
                    <a:pt x="617" y="433"/>
                    <a:pt x="0" y="0"/>
                  </a:cubicBezTo>
                  <a:close/>
                </a:path>
              </a:pathLst>
            </a:custGeom>
            <a:gradFill>
              <a:gsLst>
                <a:gs pos="9000">
                  <a:srgbClr val="4DBBA2"/>
                </a:gs>
                <a:gs pos="38000">
                  <a:srgbClr val="3E758D"/>
                </a:gs>
                <a:gs pos="54000">
                  <a:srgbClr val="375483"/>
                </a:gs>
                <a:gs pos="100000">
                  <a:srgbClr val="303078"/>
                </a:gs>
                <a:gs pos="78000">
                  <a:srgbClr val="303078"/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r="14708"/>
          <a:stretch>
            <a:fillRect/>
          </a:stretch>
        </p:blipFill>
        <p:spPr>
          <a:xfrm>
            <a:off x="-1" y="605517"/>
            <a:ext cx="12192000" cy="5803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/>
          <a:srcRect l="19652" t="24327" r="8210" b="36604"/>
          <a:stretch>
            <a:fillRect/>
          </a:stretch>
        </p:blipFill>
        <p:spPr>
          <a:xfrm>
            <a:off x="0" y="188640"/>
            <a:ext cx="12192000" cy="666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Freeform 31"/>
          <p:cNvSpPr/>
          <p:nvPr userDrawn="1"/>
        </p:nvSpPr>
        <p:spPr bwMode="auto">
          <a:xfrm rot="15429785" flipH="1">
            <a:off x="-5163113" y="-1752614"/>
            <a:ext cx="10244379" cy="5165367"/>
          </a:xfrm>
          <a:custGeom>
            <a:avLst/>
            <a:gdLst>
              <a:gd name="T0" fmla="*/ 121 w 816"/>
              <a:gd name="T1" fmla="*/ 0 h 411"/>
              <a:gd name="T2" fmla="*/ 0 w 816"/>
              <a:gd name="T3" fmla="*/ 159 h 411"/>
              <a:gd name="T4" fmla="*/ 816 w 816"/>
              <a:gd name="T5" fmla="*/ 411 h 411"/>
              <a:gd name="T6" fmla="*/ 749 w 816"/>
              <a:gd name="T7" fmla="*/ 299 h 411"/>
              <a:gd name="T8" fmla="*/ 749 w 816"/>
              <a:gd name="T9" fmla="*/ 299 h 411"/>
              <a:gd name="T10" fmla="*/ 749 w 816"/>
              <a:gd name="T11" fmla="*/ 299 h 411"/>
              <a:gd name="T12" fmla="*/ 121 w 816"/>
              <a:gd name="T13" fmla="*/ 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" h="411">
                <a:moveTo>
                  <a:pt x="121" y="0"/>
                </a:moveTo>
                <a:cubicBezTo>
                  <a:pt x="0" y="159"/>
                  <a:pt x="0" y="159"/>
                  <a:pt x="0" y="159"/>
                </a:cubicBezTo>
                <a:cubicBezTo>
                  <a:pt x="443" y="161"/>
                  <a:pt x="816" y="411"/>
                  <a:pt x="816" y="411"/>
                </a:cubicBezTo>
                <a:cubicBezTo>
                  <a:pt x="815" y="337"/>
                  <a:pt x="750" y="300"/>
                  <a:pt x="749" y="299"/>
                </a:cubicBezTo>
                <a:cubicBezTo>
                  <a:pt x="749" y="299"/>
                  <a:pt x="749" y="299"/>
                  <a:pt x="749" y="299"/>
                </a:cubicBezTo>
                <a:cubicBezTo>
                  <a:pt x="749" y="299"/>
                  <a:pt x="749" y="299"/>
                  <a:pt x="749" y="299"/>
                </a:cubicBezTo>
                <a:cubicBezTo>
                  <a:pt x="452" y="37"/>
                  <a:pt x="121" y="0"/>
                  <a:pt x="121" y="0"/>
                </a:cubicBezTo>
              </a:path>
            </a:pathLst>
          </a:custGeom>
          <a:gradFill>
            <a:gsLst>
              <a:gs pos="9000">
                <a:srgbClr val="4DBBA2"/>
              </a:gs>
              <a:gs pos="23000">
                <a:srgbClr val="3E758D"/>
              </a:gs>
              <a:gs pos="54000">
                <a:srgbClr val="375483">
                  <a:alpha val="0"/>
                </a:srgbClr>
              </a:gs>
              <a:gs pos="100000">
                <a:srgbClr val="303078">
                  <a:alpha val="0"/>
                </a:srgbClr>
              </a:gs>
              <a:gs pos="78000">
                <a:srgbClr val="303078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32"/>
          <p:cNvSpPr/>
          <p:nvPr userDrawn="1"/>
        </p:nvSpPr>
        <p:spPr bwMode="auto">
          <a:xfrm rot="15429785" flipH="1">
            <a:off x="-1204360" y="385312"/>
            <a:ext cx="11411783" cy="11635667"/>
          </a:xfrm>
          <a:custGeom>
            <a:avLst/>
            <a:gdLst>
              <a:gd name="T0" fmla="*/ 909 w 909"/>
              <a:gd name="T1" fmla="*/ 0 h 926"/>
              <a:gd name="T2" fmla="*/ 0 w 909"/>
              <a:gd name="T3" fmla="*/ 0 h 926"/>
              <a:gd name="T4" fmla="*/ 298 w 909"/>
              <a:gd name="T5" fmla="*/ 299 h 926"/>
              <a:gd name="T6" fmla="*/ 298 w 909"/>
              <a:gd name="T7" fmla="*/ 299 h 926"/>
              <a:gd name="T8" fmla="*/ 298 w 909"/>
              <a:gd name="T9" fmla="*/ 299 h 926"/>
              <a:gd name="T10" fmla="*/ 596 w 909"/>
              <a:gd name="T11" fmla="*/ 505 h 926"/>
              <a:gd name="T12" fmla="*/ 880 w 909"/>
              <a:gd name="T13" fmla="*/ 865 h 926"/>
              <a:gd name="T14" fmla="*/ 909 w 909"/>
              <a:gd name="T15" fmla="*/ 926 h 926"/>
              <a:gd name="T16" fmla="*/ 909 w 909"/>
              <a:gd name="T17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9" h="926">
                <a:moveTo>
                  <a:pt x="909" y="0"/>
                </a:moveTo>
                <a:cubicBezTo>
                  <a:pt x="0" y="0"/>
                  <a:pt x="0" y="0"/>
                  <a:pt x="0" y="0"/>
                </a:cubicBezTo>
                <a:cubicBezTo>
                  <a:pt x="116" y="79"/>
                  <a:pt x="218" y="182"/>
                  <a:pt x="298" y="299"/>
                </a:cubicBezTo>
                <a:cubicBezTo>
                  <a:pt x="298" y="299"/>
                  <a:pt x="298" y="299"/>
                  <a:pt x="298" y="299"/>
                </a:cubicBezTo>
                <a:cubicBezTo>
                  <a:pt x="298" y="299"/>
                  <a:pt x="298" y="299"/>
                  <a:pt x="298" y="299"/>
                </a:cubicBezTo>
                <a:cubicBezTo>
                  <a:pt x="402" y="358"/>
                  <a:pt x="502" y="422"/>
                  <a:pt x="596" y="505"/>
                </a:cubicBezTo>
                <a:cubicBezTo>
                  <a:pt x="712" y="609"/>
                  <a:pt x="804" y="725"/>
                  <a:pt x="880" y="865"/>
                </a:cubicBezTo>
                <a:cubicBezTo>
                  <a:pt x="892" y="885"/>
                  <a:pt x="901" y="905"/>
                  <a:pt x="909" y="926"/>
                </a:cubicBezTo>
                <a:cubicBezTo>
                  <a:pt x="909" y="0"/>
                  <a:pt x="909" y="0"/>
                  <a:pt x="909" y="0"/>
                </a:cubicBezTo>
              </a:path>
            </a:pathLst>
          </a:cu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33"/>
          <p:cNvSpPr/>
          <p:nvPr userDrawn="1"/>
        </p:nvSpPr>
        <p:spPr bwMode="auto">
          <a:xfrm rot="15429785" flipH="1">
            <a:off x="2056243" y="474294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34"/>
          <p:cNvSpPr/>
          <p:nvPr userDrawn="1"/>
        </p:nvSpPr>
        <p:spPr bwMode="auto">
          <a:xfrm rot="15429785" flipH="1">
            <a:off x="-2637204" y="998686"/>
            <a:ext cx="4682413" cy="3758086"/>
          </a:xfrm>
          <a:custGeom>
            <a:avLst/>
            <a:gdLst>
              <a:gd name="T0" fmla="*/ 107 w 373"/>
              <a:gd name="T1" fmla="*/ 153 h 299"/>
              <a:gd name="T2" fmla="*/ 373 w 373"/>
              <a:gd name="T3" fmla="*/ 299 h 299"/>
              <a:gd name="T4" fmla="*/ 75 w 373"/>
              <a:gd name="T5" fmla="*/ 0 h 299"/>
              <a:gd name="T6" fmla="*/ 0 w 373"/>
              <a:gd name="T7" fmla="*/ 0 h 299"/>
              <a:gd name="T8" fmla="*/ 36 w 373"/>
              <a:gd name="T9" fmla="*/ 107 h 299"/>
              <a:gd name="T10" fmla="*/ 107 w 373"/>
              <a:gd name="T11" fmla="*/ 153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299">
                <a:moveTo>
                  <a:pt x="107" y="153"/>
                </a:moveTo>
                <a:cubicBezTo>
                  <a:pt x="198" y="204"/>
                  <a:pt x="287" y="250"/>
                  <a:pt x="373" y="299"/>
                </a:cubicBezTo>
                <a:cubicBezTo>
                  <a:pt x="293" y="182"/>
                  <a:pt x="191" y="79"/>
                  <a:pt x="75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38"/>
                  <a:pt x="19" y="73"/>
                  <a:pt x="36" y="107"/>
                </a:cubicBezTo>
                <a:cubicBezTo>
                  <a:pt x="58" y="125"/>
                  <a:pt x="82" y="140"/>
                  <a:pt x="107" y="153"/>
                </a:cubicBezTo>
                <a:close/>
              </a:path>
            </a:pathLst>
          </a:cu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35"/>
          <p:cNvSpPr/>
          <p:nvPr userDrawn="1"/>
        </p:nvSpPr>
        <p:spPr bwMode="auto">
          <a:xfrm rot="15429785" flipH="1">
            <a:off x="-4269737" y="-968109"/>
            <a:ext cx="5222938" cy="2299628"/>
          </a:xfrm>
          <a:custGeom>
            <a:avLst/>
            <a:gdLst>
              <a:gd name="T0" fmla="*/ 416 w 416"/>
              <a:gd name="T1" fmla="*/ 183 h 183"/>
              <a:gd name="T2" fmla="*/ 0 w 416"/>
              <a:gd name="T3" fmla="*/ 0 h 183"/>
              <a:gd name="T4" fmla="*/ 255 w 416"/>
              <a:gd name="T5" fmla="*/ 0 h 183"/>
              <a:gd name="T6" fmla="*/ 416 w 416"/>
              <a:gd name="T7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6" h="183">
                <a:moveTo>
                  <a:pt x="416" y="183"/>
                </a:moveTo>
                <a:cubicBezTo>
                  <a:pt x="416" y="183"/>
                  <a:pt x="134" y="15"/>
                  <a:pt x="0" y="0"/>
                </a:cubicBezTo>
                <a:cubicBezTo>
                  <a:pt x="255" y="0"/>
                  <a:pt x="255" y="0"/>
                  <a:pt x="255" y="0"/>
                </a:cubicBezTo>
                <a:lnTo>
                  <a:pt x="416" y="183"/>
                </a:lnTo>
                <a:close/>
              </a:path>
            </a:pathLst>
          </a:cu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47"/>
          <p:cNvSpPr/>
          <p:nvPr userDrawn="1"/>
        </p:nvSpPr>
        <p:spPr bwMode="auto">
          <a:xfrm rot="15429785" flipH="1">
            <a:off x="5944073" y="2331214"/>
            <a:ext cx="4848727" cy="8645194"/>
          </a:xfrm>
          <a:custGeom>
            <a:avLst/>
            <a:gdLst>
              <a:gd name="T0" fmla="*/ 315 w 386"/>
              <a:gd name="T1" fmla="*/ 374 h 688"/>
              <a:gd name="T2" fmla="*/ 308 w 386"/>
              <a:gd name="T3" fmla="*/ 356 h 688"/>
              <a:gd name="T4" fmla="*/ 188 w 386"/>
              <a:gd name="T5" fmla="*/ 147 h 688"/>
              <a:gd name="T6" fmla="*/ 0 w 386"/>
              <a:gd name="T7" fmla="*/ 0 h 688"/>
              <a:gd name="T8" fmla="*/ 98 w 386"/>
              <a:gd name="T9" fmla="*/ 688 h 688"/>
              <a:gd name="T10" fmla="*/ 379 w 386"/>
              <a:gd name="T11" fmla="*/ 688 h 688"/>
              <a:gd name="T12" fmla="*/ 358 w 386"/>
              <a:gd name="T13" fmla="*/ 523 h 688"/>
              <a:gd name="T14" fmla="*/ 315 w 386"/>
              <a:gd name="T15" fmla="*/ 374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6" h="688">
                <a:moveTo>
                  <a:pt x="315" y="374"/>
                </a:moveTo>
                <a:cubicBezTo>
                  <a:pt x="313" y="368"/>
                  <a:pt x="310" y="362"/>
                  <a:pt x="308" y="356"/>
                </a:cubicBezTo>
                <a:cubicBezTo>
                  <a:pt x="277" y="282"/>
                  <a:pt x="237" y="211"/>
                  <a:pt x="188" y="147"/>
                </a:cubicBezTo>
                <a:cubicBezTo>
                  <a:pt x="136" y="80"/>
                  <a:pt x="76" y="38"/>
                  <a:pt x="0" y="0"/>
                </a:cubicBezTo>
                <a:cubicBezTo>
                  <a:pt x="112" y="212"/>
                  <a:pt x="155" y="457"/>
                  <a:pt x="98" y="688"/>
                </a:cubicBezTo>
                <a:cubicBezTo>
                  <a:pt x="379" y="688"/>
                  <a:pt x="379" y="688"/>
                  <a:pt x="379" y="688"/>
                </a:cubicBezTo>
                <a:cubicBezTo>
                  <a:pt x="386" y="688"/>
                  <a:pt x="361" y="537"/>
                  <a:pt x="358" y="523"/>
                </a:cubicBezTo>
                <a:cubicBezTo>
                  <a:pt x="348" y="472"/>
                  <a:pt x="333" y="423"/>
                  <a:pt x="315" y="374"/>
                </a:cubicBezTo>
                <a:close/>
              </a:path>
            </a:pathLst>
          </a:custGeom>
          <a:gradFill>
            <a:gsLst>
              <a:gs pos="9000">
                <a:srgbClr val="4DBBA2"/>
              </a:gs>
              <a:gs pos="33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48"/>
          <p:cNvSpPr/>
          <p:nvPr userDrawn="1"/>
        </p:nvSpPr>
        <p:spPr bwMode="auto">
          <a:xfrm rot="15429785" flipH="1">
            <a:off x="3972781" y="2340548"/>
            <a:ext cx="7672889" cy="10052475"/>
          </a:xfrm>
          <a:custGeom>
            <a:avLst/>
            <a:gdLst>
              <a:gd name="T0" fmla="*/ 298 w 611"/>
              <a:gd name="T1" fmla="*/ 206 h 800"/>
              <a:gd name="T2" fmla="*/ 0 w 611"/>
              <a:gd name="T3" fmla="*/ 0 h 800"/>
              <a:gd name="T4" fmla="*/ 67 w 611"/>
              <a:gd name="T5" fmla="*/ 112 h 800"/>
              <a:gd name="T6" fmla="*/ 316 w 611"/>
              <a:gd name="T7" fmla="*/ 356 h 800"/>
              <a:gd name="T8" fmla="*/ 442 w 611"/>
              <a:gd name="T9" fmla="*/ 800 h 800"/>
              <a:gd name="T10" fmla="*/ 611 w 611"/>
              <a:gd name="T11" fmla="*/ 800 h 800"/>
              <a:gd name="T12" fmla="*/ 611 w 611"/>
              <a:gd name="T13" fmla="*/ 627 h 800"/>
              <a:gd name="T14" fmla="*/ 582 w 611"/>
              <a:gd name="T15" fmla="*/ 566 h 800"/>
              <a:gd name="T16" fmla="*/ 298 w 611"/>
              <a:gd name="T17" fmla="*/ 206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800">
                <a:moveTo>
                  <a:pt x="298" y="206"/>
                </a:moveTo>
                <a:cubicBezTo>
                  <a:pt x="204" y="123"/>
                  <a:pt x="104" y="59"/>
                  <a:pt x="0" y="0"/>
                </a:cubicBezTo>
                <a:cubicBezTo>
                  <a:pt x="24" y="36"/>
                  <a:pt x="47" y="73"/>
                  <a:pt x="67" y="112"/>
                </a:cubicBezTo>
                <a:cubicBezTo>
                  <a:pt x="179" y="168"/>
                  <a:pt x="252" y="247"/>
                  <a:pt x="316" y="356"/>
                </a:cubicBezTo>
                <a:cubicBezTo>
                  <a:pt x="393" y="485"/>
                  <a:pt x="441" y="649"/>
                  <a:pt x="442" y="800"/>
                </a:cubicBezTo>
                <a:cubicBezTo>
                  <a:pt x="611" y="800"/>
                  <a:pt x="611" y="800"/>
                  <a:pt x="611" y="800"/>
                </a:cubicBezTo>
                <a:cubicBezTo>
                  <a:pt x="611" y="627"/>
                  <a:pt x="611" y="627"/>
                  <a:pt x="611" y="627"/>
                </a:cubicBezTo>
                <a:cubicBezTo>
                  <a:pt x="603" y="606"/>
                  <a:pt x="594" y="586"/>
                  <a:pt x="582" y="566"/>
                </a:cubicBezTo>
                <a:cubicBezTo>
                  <a:pt x="506" y="426"/>
                  <a:pt x="414" y="310"/>
                  <a:pt x="298" y="206"/>
                </a:cubicBezTo>
                <a:close/>
              </a:path>
            </a:pathLst>
          </a:cu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6228" t="24327" r="11524" b="39397"/>
          <a:stretch>
            <a:fillRect/>
          </a:stretch>
        </p:blipFill>
        <p:spPr>
          <a:xfrm flipH="1">
            <a:off x="0" y="3473624"/>
            <a:ext cx="12192000" cy="338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9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37917" y="3630508"/>
            <a:ext cx="5616624" cy="36004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35000">
                <a:schemeClr val="accent1">
                  <a:lumMod val="20000"/>
                  <a:lumOff val="80000"/>
                  <a:alpha val="30000"/>
                </a:schemeClr>
              </a:gs>
              <a:gs pos="65000">
                <a:schemeClr val="accent1">
                  <a:lumMod val="20000"/>
                  <a:lumOff val="80000"/>
                  <a:alpha val="3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35360" y="261314"/>
            <a:ext cx="1008112" cy="3333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indent="304800" algn="dist">
              <a:lnSpc>
                <a:spcPct val="150000"/>
              </a:lnSpc>
              <a:spcAft>
                <a:spcPts val="1650"/>
              </a:spcAft>
              <a:defRPr sz="160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</a:lstStyle>
          <a:p>
            <a:pPr indent="0"/>
            <a:r>
              <a:rPr lang="en-US" altLang="zh-CN" sz="1050" dirty="0" smtClean="0">
                <a:latin typeface="腾讯体" panose="02010600010101010101" pitchFamily="2" charset="-122"/>
                <a:ea typeface="腾讯体" panose="02010600010101010101" pitchFamily="2" charset="-122"/>
              </a:rPr>
              <a:t>2022-06</a:t>
            </a:r>
            <a:endParaRPr lang="zh-CN" altLang="en-US" sz="1050" dirty="0"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7335" y="1916832"/>
            <a:ext cx="771779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  <a:sym typeface="+mn-ea"/>
              </a:rPr>
              <a:t>IPFS</a:t>
            </a:r>
            <a:r>
              <a:rPr lang="zh-CN" altLang="en-US" sz="9600" dirty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  <a:sym typeface="+mn-ea"/>
              </a:rPr>
              <a:t>核酸检测</a:t>
            </a:r>
            <a:endParaRPr lang="zh-CN" altLang="en-US" sz="9600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8335" y="1412776"/>
            <a:ext cx="949579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960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10000"/>
                  </a:schemeClr>
                </a:solidFill>
                <a:sym typeface="+mn-ea"/>
              </a:rPr>
              <a:t>Summeros Tech</a:t>
            </a:r>
            <a:endParaRPr lang="en-US" altLang="zh-CN" dirty="0">
              <a:solidFill>
                <a:schemeClr val="bg1">
                  <a:alpha val="10000"/>
                </a:schemeClr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16247" y="4653136"/>
            <a:ext cx="22599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600" dirty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  <a:sym typeface="+mn-ea"/>
              </a:rPr>
              <a:t>James Zow</a:t>
            </a:r>
            <a:endParaRPr lang="en-US" altLang="zh-CN" sz="2000" spc="600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93102" y="3639890"/>
            <a:ext cx="4306255" cy="337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Summer Open Source Team</a:t>
            </a:r>
            <a:endParaRPr lang="zh-CN" altLang="en-US" sz="1600" dirty="0" smtClean="0">
              <a:solidFill>
                <a:schemeClr val="bg1"/>
              </a:solidFill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9260652" y="3742013"/>
            <a:ext cx="1962318" cy="4684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1E7DE"/>
              </a:gs>
              <a:gs pos="41000">
                <a:srgbClr val="F8FCFB"/>
              </a:gs>
              <a:gs pos="85000">
                <a:schemeClr val="bg1"/>
              </a:gs>
            </a:gsLst>
            <a:lin ang="300000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561278" y="2254987"/>
            <a:ext cx="1962318" cy="4684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1E7DE"/>
              </a:gs>
              <a:gs pos="41000">
                <a:srgbClr val="F8FCFB"/>
              </a:gs>
              <a:gs pos="85000">
                <a:schemeClr val="bg1"/>
              </a:gs>
            </a:gsLst>
            <a:lin ang="300000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863752" y="4522685"/>
            <a:ext cx="1962318" cy="4684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1E7DE"/>
              </a:gs>
              <a:gs pos="41000">
                <a:srgbClr val="F8FCFB"/>
              </a:gs>
              <a:gs pos="85000">
                <a:schemeClr val="bg1"/>
              </a:gs>
            </a:gsLst>
            <a:lin ang="300000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96987" y="2439938"/>
            <a:ext cx="2118693" cy="4684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1E7DE"/>
              </a:gs>
              <a:gs pos="41000">
                <a:srgbClr val="F8FCFB"/>
              </a:gs>
              <a:gs pos="85000">
                <a:schemeClr val="bg1"/>
              </a:gs>
            </a:gsLst>
            <a:lin ang="300000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75722" y="334348"/>
            <a:ext cx="869423" cy="869423"/>
          </a:xfrm>
          <a:prstGeom prst="ellipse">
            <a:avLst/>
          </a:prstGeom>
          <a:gradFill>
            <a:gsLst>
              <a:gs pos="0">
                <a:srgbClr val="C1E7DE"/>
              </a:gs>
              <a:gs pos="41000">
                <a:srgbClr val="F8FCFB"/>
              </a:gs>
              <a:gs pos="85000">
                <a:schemeClr val="bg1"/>
              </a:gs>
            </a:gsLst>
            <a:lin ang="30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7488" y="476672"/>
            <a:ext cx="190308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000">
                <a:gradFill>
                  <a:gsLst>
                    <a:gs pos="0">
                      <a:srgbClr val="FBC57B"/>
                    </a:gs>
                    <a:gs pos="50000">
                      <a:srgbClr val="FED197"/>
                    </a:gs>
                    <a:gs pos="100000">
                      <a:srgbClr val="FBC57B"/>
                    </a:gs>
                  </a:gsLst>
                  <a:lin ang="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l"/>
            <a:r>
              <a:rPr lang="zh-CN" altLang="en-US" sz="3200" spc="150" dirty="0">
                <a:solidFill>
                  <a:schemeClr val="tx2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发展</a:t>
            </a:r>
            <a:r>
              <a:rPr lang="zh-CN" altLang="en-US" sz="3200" spc="150" dirty="0" smtClean="0">
                <a:solidFill>
                  <a:schemeClr val="tx2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规划</a:t>
            </a:r>
            <a:endParaRPr lang="zh-CN" altLang="en-US" sz="2400" spc="150" dirty="0">
              <a:solidFill>
                <a:schemeClr val="accent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4714" y="415116"/>
            <a:ext cx="81144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0">
                      <a:srgbClr val="4DBBA2"/>
                    </a:gs>
                    <a:gs pos="80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r>
              <a:rPr lang="en-US" altLang="zh-CN" sz="4000" dirty="0" smtClean="0">
                <a:gradFill>
                  <a:gsLst>
                    <a:gs pos="0">
                      <a:srgbClr val="4DBBA2"/>
                    </a:gs>
                    <a:gs pos="82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</a:rPr>
              <a:t>05</a:t>
            </a:r>
            <a:endParaRPr lang="en-US" altLang="zh-CN" sz="4000" dirty="0">
              <a:gradFill>
                <a:gsLst>
                  <a:gs pos="0">
                    <a:srgbClr val="4DBBA2"/>
                  </a:gs>
                  <a:gs pos="82000">
                    <a:srgbClr val="4DBBA2">
                      <a:alpha val="0"/>
                    </a:srgbClr>
                  </a:gs>
                </a:gsLst>
                <a:lin ang="4800000" scaled="0"/>
              </a:gra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9527" y="1896774"/>
            <a:ext cx="12163424" cy="2888391"/>
          </a:xfrm>
          <a:custGeom>
            <a:avLst/>
            <a:gdLst>
              <a:gd name="connsiteX0" fmla="*/ 189825 w 12699275"/>
              <a:gd name="connsiteY0" fmla="*/ 1819981 h 2077156"/>
              <a:gd name="connsiteX1" fmla="*/ 208875 w 12699275"/>
              <a:gd name="connsiteY1" fmla="*/ 1743781 h 2077156"/>
              <a:gd name="connsiteX2" fmla="*/ 2313900 w 12699275"/>
              <a:gd name="connsiteY2" fmla="*/ 67381 h 2077156"/>
              <a:gd name="connsiteX3" fmla="*/ 5400000 w 12699275"/>
              <a:gd name="connsiteY3" fmla="*/ 1362781 h 2077156"/>
              <a:gd name="connsiteX4" fmla="*/ 8333700 w 12699275"/>
              <a:gd name="connsiteY4" fmla="*/ 86431 h 2077156"/>
              <a:gd name="connsiteX5" fmla="*/ 10381575 w 12699275"/>
              <a:gd name="connsiteY5" fmla="*/ 295981 h 2077156"/>
              <a:gd name="connsiteX6" fmla="*/ 12353250 w 12699275"/>
              <a:gd name="connsiteY6" fmla="*/ 1753306 h 2077156"/>
              <a:gd name="connsiteX7" fmla="*/ 12686625 w 12699275"/>
              <a:gd name="connsiteY7" fmla="*/ 2077156 h 2077156"/>
              <a:gd name="connsiteX0-1" fmla="*/ 189825 w 12353250"/>
              <a:gd name="connsiteY0-2" fmla="*/ 1819981 h 1932132"/>
              <a:gd name="connsiteX1-3" fmla="*/ 208875 w 12353250"/>
              <a:gd name="connsiteY1-4" fmla="*/ 1743781 h 1932132"/>
              <a:gd name="connsiteX2-5" fmla="*/ 2313900 w 12353250"/>
              <a:gd name="connsiteY2-6" fmla="*/ 67381 h 1932132"/>
              <a:gd name="connsiteX3-7" fmla="*/ 5400000 w 12353250"/>
              <a:gd name="connsiteY3-8" fmla="*/ 1362781 h 1932132"/>
              <a:gd name="connsiteX4-9" fmla="*/ 8333700 w 12353250"/>
              <a:gd name="connsiteY4-10" fmla="*/ 86431 h 1932132"/>
              <a:gd name="connsiteX5-11" fmla="*/ 10381575 w 12353250"/>
              <a:gd name="connsiteY5-12" fmla="*/ 295981 h 1932132"/>
              <a:gd name="connsiteX6-13" fmla="*/ 12353250 w 12353250"/>
              <a:gd name="connsiteY6-14" fmla="*/ 1753306 h 1932132"/>
              <a:gd name="connsiteX0-15" fmla="*/ 189825 w 12381825"/>
              <a:gd name="connsiteY0-16" fmla="*/ 1819981 h 1932132"/>
              <a:gd name="connsiteX1-17" fmla="*/ 208875 w 12381825"/>
              <a:gd name="connsiteY1-18" fmla="*/ 1743781 h 1932132"/>
              <a:gd name="connsiteX2-19" fmla="*/ 2313900 w 12381825"/>
              <a:gd name="connsiteY2-20" fmla="*/ 67381 h 1932132"/>
              <a:gd name="connsiteX3-21" fmla="*/ 5400000 w 12381825"/>
              <a:gd name="connsiteY3-22" fmla="*/ 1362781 h 1932132"/>
              <a:gd name="connsiteX4-23" fmla="*/ 8333700 w 12381825"/>
              <a:gd name="connsiteY4-24" fmla="*/ 86431 h 1932132"/>
              <a:gd name="connsiteX5-25" fmla="*/ 10381575 w 12381825"/>
              <a:gd name="connsiteY5-26" fmla="*/ 295981 h 1932132"/>
              <a:gd name="connsiteX6-27" fmla="*/ 12381825 w 12381825"/>
              <a:gd name="connsiteY6-28" fmla="*/ 1753306 h 1932132"/>
              <a:gd name="connsiteX0-29" fmla="*/ 189163 w 12381163"/>
              <a:gd name="connsiteY0-30" fmla="*/ 1819981 h 1912947"/>
              <a:gd name="connsiteX1-31" fmla="*/ 208213 w 12381163"/>
              <a:gd name="connsiteY1-32" fmla="*/ 1743781 h 1912947"/>
              <a:gd name="connsiteX2-33" fmla="*/ 2303713 w 12381163"/>
              <a:gd name="connsiteY2-34" fmla="*/ 372181 h 1912947"/>
              <a:gd name="connsiteX3-35" fmla="*/ 5399338 w 12381163"/>
              <a:gd name="connsiteY3-36" fmla="*/ 1362781 h 1912947"/>
              <a:gd name="connsiteX4-37" fmla="*/ 8333038 w 12381163"/>
              <a:gd name="connsiteY4-38" fmla="*/ 86431 h 1912947"/>
              <a:gd name="connsiteX5-39" fmla="*/ 10380913 w 12381163"/>
              <a:gd name="connsiteY5-40" fmla="*/ 295981 h 1912947"/>
              <a:gd name="connsiteX6-41" fmla="*/ 12381163 w 12381163"/>
              <a:gd name="connsiteY6-42" fmla="*/ 1753306 h 1912947"/>
              <a:gd name="connsiteX0-43" fmla="*/ 0 w 12172950"/>
              <a:gd name="connsiteY0-44" fmla="*/ 1743781 h 1753306"/>
              <a:gd name="connsiteX1-45" fmla="*/ 2095500 w 12172950"/>
              <a:gd name="connsiteY1-46" fmla="*/ 372181 h 1753306"/>
              <a:gd name="connsiteX2-47" fmla="*/ 5191125 w 12172950"/>
              <a:gd name="connsiteY2-48" fmla="*/ 1362781 h 1753306"/>
              <a:gd name="connsiteX3-49" fmla="*/ 8124825 w 12172950"/>
              <a:gd name="connsiteY3-50" fmla="*/ 86431 h 1753306"/>
              <a:gd name="connsiteX4-51" fmla="*/ 10172700 w 12172950"/>
              <a:gd name="connsiteY4-52" fmla="*/ 295981 h 1753306"/>
              <a:gd name="connsiteX5-53" fmla="*/ 12172950 w 12172950"/>
              <a:gd name="connsiteY5-54" fmla="*/ 1753306 h 1753306"/>
              <a:gd name="connsiteX0-55" fmla="*/ 0 w 12172950"/>
              <a:gd name="connsiteY0-56" fmla="*/ 1743781 h 1753306"/>
              <a:gd name="connsiteX1-57" fmla="*/ 2095500 w 12172950"/>
              <a:gd name="connsiteY1-58" fmla="*/ 372181 h 1753306"/>
              <a:gd name="connsiteX2-59" fmla="*/ 5191125 w 12172950"/>
              <a:gd name="connsiteY2-60" fmla="*/ 1362781 h 1753306"/>
              <a:gd name="connsiteX3-61" fmla="*/ 8124825 w 12172950"/>
              <a:gd name="connsiteY3-62" fmla="*/ 86431 h 1753306"/>
              <a:gd name="connsiteX4-63" fmla="*/ 10172700 w 12172950"/>
              <a:gd name="connsiteY4-64" fmla="*/ 295981 h 1753306"/>
              <a:gd name="connsiteX5-65" fmla="*/ 12172950 w 12172950"/>
              <a:gd name="connsiteY5-66" fmla="*/ 1753306 h 1753306"/>
              <a:gd name="connsiteX0-67" fmla="*/ 0 w 12172950"/>
              <a:gd name="connsiteY0-68" fmla="*/ 1721864 h 1731389"/>
              <a:gd name="connsiteX1-69" fmla="*/ 2095500 w 12172950"/>
              <a:gd name="connsiteY1-70" fmla="*/ 350264 h 1731389"/>
              <a:gd name="connsiteX2-71" fmla="*/ 5191125 w 12172950"/>
              <a:gd name="connsiteY2-72" fmla="*/ 1340864 h 1731389"/>
              <a:gd name="connsiteX3-73" fmla="*/ 8124825 w 12172950"/>
              <a:gd name="connsiteY3-74" fmla="*/ 64514 h 1731389"/>
              <a:gd name="connsiteX4-75" fmla="*/ 10172700 w 12172950"/>
              <a:gd name="connsiteY4-76" fmla="*/ 274064 h 1731389"/>
              <a:gd name="connsiteX5-77" fmla="*/ 11306174 w 12172950"/>
              <a:gd name="connsiteY5-78" fmla="*/ 1011821 h 1731389"/>
              <a:gd name="connsiteX6-79" fmla="*/ 12172950 w 12172950"/>
              <a:gd name="connsiteY6-80" fmla="*/ 1731389 h 1731389"/>
              <a:gd name="connsiteX0-81" fmla="*/ 0 w 12172950"/>
              <a:gd name="connsiteY0-82" fmla="*/ 1592440 h 1601965"/>
              <a:gd name="connsiteX1-83" fmla="*/ 2095500 w 12172950"/>
              <a:gd name="connsiteY1-84" fmla="*/ 220840 h 1601965"/>
              <a:gd name="connsiteX2-85" fmla="*/ 5191125 w 12172950"/>
              <a:gd name="connsiteY2-86" fmla="*/ 1211440 h 1601965"/>
              <a:gd name="connsiteX3-87" fmla="*/ 7743825 w 12172950"/>
              <a:gd name="connsiteY3-88" fmla="*/ 98084 h 1601965"/>
              <a:gd name="connsiteX4-89" fmla="*/ 10172700 w 12172950"/>
              <a:gd name="connsiteY4-90" fmla="*/ 144640 h 1601965"/>
              <a:gd name="connsiteX5-91" fmla="*/ 11306174 w 12172950"/>
              <a:gd name="connsiteY5-92" fmla="*/ 882397 h 1601965"/>
              <a:gd name="connsiteX6-93" fmla="*/ 12172950 w 12172950"/>
              <a:gd name="connsiteY6-94" fmla="*/ 1601965 h 1601965"/>
              <a:gd name="connsiteX0-95" fmla="*/ 0 w 12172950"/>
              <a:gd name="connsiteY0-96" fmla="*/ 1642226 h 1651751"/>
              <a:gd name="connsiteX1-97" fmla="*/ 2095500 w 12172950"/>
              <a:gd name="connsiteY1-98" fmla="*/ 270626 h 1651751"/>
              <a:gd name="connsiteX2-99" fmla="*/ 5191125 w 12172950"/>
              <a:gd name="connsiteY2-100" fmla="*/ 1261226 h 1651751"/>
              <a:gd name="connsiteX3-101" fmla="*/ 7743825 w 12172950"/>
              <a:gd name="connsiteY3-102" fmla="*/ 147870 h 1651751"/>
              <a:gd name="connsiteX4-103" fmla="*/ 9667875 w 12172950"/>
              <a:gd name="connsiteY4-104" fmla="*/ 96630 h 1651751"/>
              <a:gd name="connsiteX5-105" fmla="*/ 11306174 w 12172950"/>
              <a:gd name="connsiteY5-106" fmla="*/ 932183 h 1651751"/>
              <a:gd name="connsiteX6-107" fmla="*/ 12172950 w 12172950"/>
              <a:gd name="connsiteY6-108" fmla="*/ 1651751 h 1651751"/>
              <a:gd name="connsiteX0-109" fmla="*/ 0 w 12172950"/>
              <a:gd name="connsiteY0-110" fmla="*/ 1652403 h 1661928"/>
              <a:gd name="connsiteX1-111" fmla="*/ 2095500 w 12172950"/>
              <a:gd name="connsiteY1-112" fmla="*/ 280803 h 1661928"/>
              <a:gd name="connsiteX2-113" fmla="*/ 5191125 w 12172950"/>
              <a:gd name="connsiteY2-114" fmla="*/ 1271403 h 1661928"/>
              <a:gd name="connsiteX3-115" fmla="*/ 7743825 w 12172950"/>
              <a:gd name="connsiteY3-116" fmla="*/ 158047 h 1661928"/>
              <a:gd name="connsiteX4-117" fmla="*/ 9667875 w 12172950"/>
              <a:gd name="connsiteY4-118" fmla="*/ 106807 h 1661928"/>
              <a:gd name="connsiteX5-119" fmla="*/ 11134724 w 12172950"/>
              <a:gd name="connsiteY5-120" fmla="*/ 1094488 h 1661928"/>
              <a:gd name="connsiteX6-121" fmla="*/ 12172950 w 12172950"/>
              <a:gd name="connsiteY6-122" fmla="*/ 1661928 h 1661928"/>
              <a:gd name="connsiteX0-123" fmla="*/ 0 w 12192000"/>
              <a:gd name="connsiteY0-124" fmla="*/ 1652403 h 1652403"/>
              <a:gd name="connsiteX1-125" fmla="*/ 2095500 w 12192000"/>
              <a:gd name="connsiteY1-126" fmla="*/ 280803 h 1652403"/>
              <a:gd name="connsiteX2-127" fmla="*/ 5191125 w 12192000"/>
              <a:gd name="connsiteY2-128" fmla="*/ 1271403 h 1652403"/>
              <a:gd name="connsiteX3-129" fmla="*/ 7743825 w 12192000"/>
              <a:gd name="connsiteY3-130" fmla="*/ 158047 h 1652403"/>
              <a:gd name="connsiteX4-131" fmla="*/ 9667875 w 12192000"/>
              <a:gd name="connsiteY4-132" fmla="*/ 106807 h 1652403"/>
              <a:gd name="connsiteX5-133" fmla="*/ 11134724 w 12192000"/>
              <a:gd name="connsiteY5-134" fmla="*/ 1094488 h 1652403"/>
              <a:gd name="connsiteX6-135" fmla="*/ 12192000 w 12192000"/>
              <a:gd name="connsiteY6-136" fmla="*/ 216715 h 1652403"/>
              <a:gd name="connsiteX0-137" fmla="*/ 0 w 12192000"/>
              <a:gd name="connsiteY0-138" fmla="*/ 1652403 h 1652403"/>
              <a:gd name="connsiteX1-139" fmla="*/ 2095500 w 12192000"/>
              <a:gd name="connsiteY1-140" fmla="*/ 280803 h 1652403"/>
              <a:gd name="connsiteX2-141" fmla="*/ 5191125 w 12192000"/>
              <a:gd name="connsiteY2-142" fmla="*/ 1271403 h 1652403"/>
              <a:gd name="connsiteX3-143" fmla="*/ 7743825 w 12192000"/>
              <a:gd name="connsiteY3-144" fmla="*/ 158047 h 1652403"/>
              <a:gd name="connsiteX4-145" fmla="*/ 9667875 w 12192000"/>
              <a:gd name="connsiteY4-146" fmla="*/ 106807 h 1652403"/>
              <a:gd name="connsiteX5-147" fmla="*/ 11134724 w 12192000"/>
              <a:gd name="connsiteY5-148" fmla="*/ 1094488 h 1652403"/>
              <a:gd name="connsiteX6-149" fmla="*/ 12192000 w 12192000"/>
              <a:gd name="connsiteY6-150" fmla="*/ 216715 h 1652403"/>
              <a:gd name="connsiteX0-151" fmla="*/ 0 w 12192000"/>
              <a:gd name="connsiteY0-152" fmla="*/ 1633727 h 1633727"/>
              <a:gd name="connsiteX1-153" fmla="*/ 2095500 w 12192000"/>
              <a:gd name="connsiteY1-154" fmla="*/ 262127 h 1633727"/>
              <a:gd name="connsiteX2-155" fmla="*/ 5191125 w 12192000"/>
              <a:gd name="connsiteY2-156" fmla="*/ 1252727 h 1633727"/>
              <a:gd name="connsiteX3-157" fmla="*/ 7743825 w 12192000"/>
              <a:gd name="connsiteY3-158" fmla="*/ 139371 h 1633727"/>
              <a:gd name="connsiteX4-159" fmla="*/ 9667875 w 12192000"/>
              <a:gd name="connsiteY4-160" fmla="*/ 88131 h 1633727"/>
              <a:gd name="connsiteX5-161" fmla="*/ 10896599 w 12192000"/>
              <a:gd name="connsiteY5-162" fmla="*/ 793289 h 1633727"/>
              <a:gd name="connsiteX6-163" fmla="*/ 12192000 w 12192000"/>
              <a:gd name="connsiteY6-164" fmla="*/ 198039 h 1633727"/>
              <a:gd name="connsiteX0-165" fmla="*/ 0 w 12192000"/>
              <a:gd name="connsiteY0-166" fmla="*/ 1633727 h 1633727"/>
              <a:gd name="connsiteX1-167" fmla="*/ 2095500 w 12192000"/>
              <a:gd name="connsiteY1-168" fmla="*/ 262127 h 1633727"/>
              <a:gd name="connsiteX2-169" fmla="*/ 5191125 w 12192000"/>
              <a:gd name="connsiteY2-170" fmla="*/ 1252727 h 1633727"/>
              <a:gd name="connsiteX3-171" fmla="*/ 7743825 w 12192000"/>
              <a:gd name="connsiteY3-172" fmla="*/ 139371 h 1633727"/>
              <a:gd name="connsiteX4-173" fmla="*/ 9667875 w 12192000"/>
              <a:gd name="connsiteY4-174" fmla="*/ 88131 h 1633727"/>
              <a:gd name="connsiteX5-175" fmla="*/ 10896599 w 12192000"/>
              <a:gd name="connsiteY5-176" fmla="*/ 793289 h 1633727"/>
              <a:gd name="connsiteX6-177" fmla="*/ 12192000 w 12192000"/>
              <a:gd name="connsiteY6-178" fmla="*/ 198039 h 1633727"/>
              <a:gd name="connsiteX0-179" fmla="*/ 0 w 12192000"/>
              <a:gd name="connsiteY0-180" fmla="*/ 1633727 h 1633727"/>
              <a:gd name="connsiteX1-181" fmla="*/ 2095500 w 12192000"/>
              <a:gd name="connsiteY1-182" fmla="*/ 262127 h 1633727"/>
              <a:gd name="connsiteX2-183" fmla="*/ 5191125 w 12192000"/>
              <a:gd name="connsiteY2-184" fmla="*/ 1252727 h 1633727"/>
              <a:gd name="connsiteX3-185" fmla="*/ 7743825 w 12192000"/>
              <a:gd name="connsiteY3-186" fmla="*/ 139371 h 1633727"/>
              <a:gd name="connsiteX4-187" fmla="*/ 9667875 w 12192000"/>
              <a:gd name="connsiteY4-188" fmla="*/ 88131 h 1633727"/>
              <a:gd name="connsiteX5-189" fmla="*/ 10896599 w 12192000"/>
              <a:gd name="connsiteY5-190" fmla="*/ 793289 h 1633727"/>
              <a:gd name="connsiteX6-191" fmla="*/ 12192000 w 12192000"/>
              <a:gd name="connsiteY6-192" fmla="*/ 198039 h 1633727"/>
              <a:gd name="connsiteX0-193" fmla="*/ 0 w 12192000"/>
              <a:gd name="connsiteY0-194" fmla="*/ 1626165 h 1626165"/>
              <a:gd name="connsiteX1-195" fmla="*/ 2095500 w 12192000"/>
              <a:gd name="connsiteY1-196" fmla="*/ 254565 h 1626165"/>
              <a:gd name="connsiteX2-197" fmla="*/ 5191125 w 12192000"/>
              <a:gd name="connsiteY2-198" fmla="*/ 1245165 h 1626165"/>
              <a:gd name="connsiteX3-199" fmla="*/ 7743825 w 12192000"/>
              <a:gd name="connsiteY3-200" fmla="*/ 131809 h 1626165"/>
              <a:gd name="connsiteX4-201" fmla="*/ 9667875 w 12192000"/>
              <a:gd name="connsiteY4-202" fmla="*/ 80569 h 1626165"/>
              <a:gd name="connsiteX5-203" fmla="*/ 11106149 w 12192000"/>
              <a:gd name="connsiteY5-204" fmla="*/ 666198 h 1626165"/>
              <a:gd name="connsiteX6-205" fmla="*/ 12192000 w 12192000"/>
              <a:gd name="connsiteY6-206" fmla="*/ 190477 h 1626165"/>
              <a:gd name="connsiteX0-207" fmla="*/ 0 w 12582525"/>
              <a:gd name="connsiteY0-208" fmla="*/ 2793971 h 2793971"/>
              <a:gd name="connsiteX1-209" fmla="*/ 2095500 w 12582525"/>
              <a:gd name="connsiteY1-210" fmla="*/ 1422371 h 2793971"/>
              <a:gd name="connsiteX2-211" fmla="*/ 5191125 w 12582525"/>
              <a:gd name="connsiteY2-212" fmla="*/ 2412971 h 2793971"/>
              <a:gd name="connsiteX3-213" fmla="*/ 7743825 w 12582525"/>
              <a:gd name="connsiteY3-214" fmla="*/ 1299615 h 2793971"/>
              <a:gd name="connsiteX4-215" fmla="*/ 9667875 w 12582525"/>
              <a:gd name="connsiteY4-216" fmla="*/ 1248375 h 2793971"/>
              <a:gd name="connsiteX5-217" fmla="*/ 11106149 w 12582525"/>
              <a:gd name="connsiteY5-218" fmla="*/ 1834004 h 2793971"/>
              <a:gd name="connsiteX6-219" fmla="*/ 12582525 w 12582525"/>
              <a:gd name="connsiteY6-220" fmla="*/ 0 h 2793971"/>
              <a:gd name="connsiteX0-221" fmla="*/ 0 w 12582525"/>
              <a:gd name="connsiteY0-222" fmla="*/ 2793971 h 2793971"/>
              <a:gd name="connsiteX1-223" fmla="*/ 2095500 w 12582525"/>
              <a:gd name="connsiteY1-224" fmla="*/ 1422371 h 2793971"/>
              <a:gd name="connsiteX2-225" fmla="*/ 5191125 w 12582525"/>
              <a:gd name="connsiteY2-226" fmla="*/ 2412971 h 2793971"/>
              <a:gd name="connsiteX3-227" fmla="*/ 7743825 w 12582525"/>
              <a:gd name="connsiteY3-228" fmla="*/ 1299615 h 2793971"/>
              <a:gd name="connsiteX4-229" fmla="*/ 9667875 w 12582525"/>
              <a:gd name="connsiteY4-230" fmla="*/ 1248375 h 2793971"/>
              <a:gd name="connsiteX5-231" fmla="*/ 12096749 w 12582525"/>
              <a:gd name="connsiteY5-232" fmla="*/ 1192895 h 2793971"/>
              <a:gd name="connsiteX6-233" fmla="*/ 12582525 w 12582525"/>
              <a:gd name="connsiteY6-234" fmla="*/ 0 h 2793971"/>
              <a:gd name="connsiteX0-235" fmla="*/ 0 w 12582525"/>
              <a:gd name="connsiteY0-236" fmla="*/ 2793971 h 2793971"/>
              <a:gd name="connsiteX1-237" fmla="*/ 2095500 w 12582525"/>
              <a:gd name="connsiteY1-238" fmla="*/ 1422371 h 2793971"/>
              <a:gd name="connsiteX2-239" fmla="*/ 5191125 w 12582525"/>
              <a:gd name="connsiteY2-240" fmla="*/ 2412971 h 2793971"/>
              <a:gd name="connsiteX3-241" fmla="*/ 7743825 w 12582525"/>
              <a:gd name="connsiteY3-242" fmla="*/ 1299615 h 2793971"/>
              <a:gd name="connsiteX4-243" fmla="*/ 9667875 w 12582525"/>
              <a:gd name="connsiteY4-244" fmla="*/ 1248375 h 2793971"/>
              <a:gd name="connsiteX5-245" fmla="*/ 12172949 w 12582525"/>
              <a:gd name="connsiteY5-246" fmla="*/ 1051633 h 2793971"/>
              <a:gd name="connsiteX6-247" fmla="*/ 12582525 w 12582525"/>
              <a:gd name="connsiteY6-248" fmla="*/ 0 h 2793971"/>
              <a:gd name="connsiteX0-249" fmla="*/ 0 w 12685823"/>
              <a:gd name="connsiteY0-250" fmla="*/ 2793971 h 2793971"/>
              <a:gd name="connsiteX1-251" fmla="*/ 2095500 w 12685823"/>
              <a:gd name="connsiteY1-252" fmla="*/ 1422371 h 2793971"/>
              <a:gd name="connsiteX2-253" fmla="*/ 5191125 w 12685823"/>
              <a:gd name="connsiteY2-254" fmla="*/ 2412971 h 2793971"/>
              <a:gd name="connsiteX3-255" fmla="*/ 7743825 w 12685823"/>
              <a:gd name="connsiteY3-256" fmla="*/ 1299615 h 2793971"/>
              <a:gd name="connsiteX4-257" fmla="*/ 9667875 w 12685823"/>
              <a:gd name="connsiteY4-258" fmla="*/ 1248375 h 2793971"/>
              <a:gd name="connsiteX5-259" fmla="*/ 12172949 w 12685823"/>
              <a:gd name="connsiteY5-260" fmla="*/ 1051633 h 2793971"/>
              <a:gd name="connsiteX6-261" fmla="*/ 12582525 w 12685823"/>
              <a:gd name="connsiteY6-262" fmla="*/ 0 h 2793971"/>
              <a:gd name="connsiteX0-263" fmla="*/ 0 w 12685823"/>
              <a:gd name="connsiteY0-264" fmla="*/ 2793971 h 2793971"/>
              <a:gd name="connsiteX1-265" fmla="*/ 2095500 w 12685823"/>
              <a:gd name="connsiteY1-266" fmla="*/ 1422371 h 2793971"/>
              <a:gd name="connsiteX2-267" fmla="*/ 5191125 w 12685823"/>
              <a:gd name="connsiteY2-268" fmla="*/ 2412971 h 2793971"/>
              <a:gd name="connsiteX3-269" fmla="*/ 7962900 w 12685823"/>
              <a:gd name="connsiteY3-270" fmla="*/ 1234417 h 2793971"/>
              <a:gd name="connsiteX4-271" fmla="*/ 9667875 w 12685823"/>
              <a:gd name="connsiteY4-272" fmla="*/ 1248375 h 2793971"/>
              <a:gd name="connsiteX5-273" fmla="*/ 12172949 w 12685823"/>
              <a:gd name="connsiteY5-274" fmla="*/ 1051633 h 2793971"/>
              <a:gd name="connsiteX6-275" fmla="*/ 12582525 w 12685823"/>
              <a:gd name="connsiteY6-276" fmla="*/ 0 h 2793971"/>
              <a:gd name="connsiteX0-277" fmla="*/ 0 w 12582525"/>
              <a:gd name="connsiteY0-278" fmla="*/ 2793971 h 2793971"/>
              <a:gd name="connsiteX1-279" fmla="*/ 2095500 w 12582525"/>
              <a:gd name="connsiteY1-280" fmla="*/ 1422371 h 2793971"/>
              <a:gd name="connsiteX2-281" fmla="*/ 5191125 w 12582525"/>
              <a:gd name="connsiteY2-282" fmla="*/ 2412971 h 2793971"/>
              <a:gd name="connsiteX3-283" fmla="*/ 7962900 w 12582525"/>
              <a:gd name="connsiteY3-284" fmla="*/ 1234417 h 2793971"/>
              <a:gd name="connsiteX4-285" fmla="*/ 9677400 w 12582525"/>
              <a:gd name="connsiteY4-286" fmla="*/ 1476567 h 2793971"/>
              <a:gd name="connsiteX5-287" fmla="*/ 12172949 w 12582525"/>
              <a:gd name="connsiteY5-288" fmla="*/ 1051633 h 2793971"/>
              <a:gd name="connsiteX6-289" fmla="*/ 12582525 w 12582525"/>
              <a:gd name="connsiteY6-290" fmla="*/ 0 h 2793971"/>
              <a:gd name="connsiteX0-291" fmla="*/ 0 w 12582525"/>
              <a:gd name="connsiteY0-292" fmla="*/ 2793971 h 2793971"/>
              <a:gd name="connsiteX1-293" fmla="*/ 2095500 w 12582525"/>
              <a:gd name="connsiteY1-294" fmla="*/ 1422371 h 2793971"/>
              <a:gd name="connsiteX2-295" fmla="*/ 5191125 w 12582525"/>
              <a:gd name="connsiteY2-296" fmla="*/ 2412971 h 2793971"/>
              <a:gd name="connsiteX3-297" fmla="*/ 7962900 w 12582525"/>
              <a:gd name="connsiteY3-298" fmla="*/ 1234417 h 2793971"/>
              <a:gd name="connsiteX4-299" fmla="*/ 9677400 w 12582525"/>
              <a:gd name="connsiteY4-300" fmla="*/ 1476567 h 2793971"/>
              <a:gd name="connsiteX5-301" fmla="*/ 12172949 w 12582525"/>
              <a:gd name="connsiteY5-302" fmla="*/ 1051633 h 2793971"/>
              <a:gd name="connsiteX6-303" fmla="*/ 12582525 w 12582525"/>
              <a:gd name="connsiteY6-304" fmla="*/ 0 h 2793971"/>
              <a:gd name="connsiteX0-305" fmla="*/ 0 w 12582525"/>
              <a:gd name="connsiteY0-306" fmla="*/ 2793971 h 2793971"/>
              <a:gd name="connsiteX1-307" fmla="*/ 2095500 w 12582525"/>
              <a:gd name="connsiteY1-308" fmla="*/ 1422371 h 2793971"/>
              <a:gd name="connsiteX2-309" fmla="*/ 5191125 w 12582525"/>
              <a:gd name="connsiteY2-310" fmla="*/ 2412971 h 2793971"/>
              <a:gd name="connsiteX3-311" fmla="*/ 7962900 w 12582525"/>
              <a:gd name="connsiteY3-312" fmla="*/ 1234417 h 2793971"/>
              <a:gd name="connsiteX4-313" fmla="*/ 9991725 w 12582525"/>
              <a:gd name="connsiteY4-314" fmla="*/ 1704759 h 2793971"/>
              <a:gd name="connsiteX5-315" fmla="*/ 12172949 w 12582525"/>
              <a:gd name="connsiteY5-316" fmla="*/ 1051633 h 2793971"/>
              <a:gd name="connsiteX6-317" fmla="*/ 12582525 w 12582525"/>
              <a:gd name="connsiteY6-318" fmla="*/ 0 h 2793971"/>
              <a:gd name="connsiteX0-319" fmla="*/ 0 w 12582525"/>
              <a:gd name="connsiteY0-320" fmla="*/ 2793971 h 2793971"/>
              <a:gd name="connsiteX1-321" fmla="*/ 2095500 w 12582525"/>
              <a:gd name="connsiteY1-322" fmla="*/ 1422371 h 2793971"/>
              <a:gd name="connsiteX2-323" fmla="*/ 5191125 w 12582525"/>
              <a:gd name="connsiteY2-324" fmla="*/ 2412971 h 2793971"/>
              <a:gd name="connsiteX3-325" fmla="*/ 7962900 w 12582525"/>
              <a:gd name="connsiteY3-326" fmla="*/ 1234417 h 2793971"/>
              <a:gd name="connsiteX4-327" fmla="*/ 9886950 w 12582525"/>
              <a:gd name="connsiteY4-328" fmla="*/ 1606963 h 2793971"/>
              <a:gd name="connsiteX5-329" fmla="*/ 12172949 w 12582525"/>
              <a:gd name="connsiteY5-330" fmla="*/ 1051633 h 2793971"/>
              <a:gd name="connsiteX6-331" fmla="*/ 12582525 w 12582525"/>
              <a:gd name="connsiteY6-332" fmla="*/ 0 h 2793971"/>
              <a:gd name="connsiteX0-333" fmla="*/ 0 w 12582525"/>
              <a:gd name="connsiteY0-334" fmla="*/ 2793971 h 2793971"/>
              <a:gd name="connsiteX1-335" fmla="*/ 2095500 w 12582525"/>
              <a:gd name="connsiteY1-336" fmla="*/ 1422371 h 2793971"/>
              <a:gd name="connsiteX2-337" fmla="*/ 5191125 w 12582525"/>
              <a:gd name="connsiteY2-338" fmla="*/ 2412971 h 2793971"/>
              <a:gd name="connsiteX3-339" fmla="*/ 7962900 w 12582525"/>
              <a:gd name="connsiteY3-340" fmla="*/ 1234417 h 2793971"/>
              <a:gd name="connsiteX4-341" fmla="*/ 9886950 w 12582525"/>
              <a:gd name="connsiteY4-342" fmla="*/ 1606963 h 2793971"/>
              <a:gd name="connsiteX5-343" fmla="*/ 12172949 w 12582525"/>
              <a:gd name="connsiteY5-344" fmla="*/ 1051633 h 2793971"/>
              <a:gd name="connsiteX6-345" fmla="*/ 12582525 w 12582525"/>
              <a:gd name="connsiteY6-346" fmla="*/ 0 h 2793971"/>
              <a:gd name="connsiteX0-347" fmla="*/ 0 w 12582525"/>
              <a:gd name="connsiteY0-348" fmla="*/ 2793971 h 2793971"/>
              <a:gd name="connsiteX1-349" fmla="*/ 2095500 w 12582525"/>
              <a:gd name="connsiteY1-350" fmla="*/ 1422371 h 2793971"/>
              <a:gd name="connsiteX2-351" fmla="*/ 5191125 w 12582525"/>
              <a:gd name="connsiteY2-352" fmla="*/ 2412971 h 2793971"/>
              <a:gd name="connsiteX3-353" fmla="*/ 7962900 w 12582525"/>
              <a:gd name="connsiteY3-354" fmla="*/ 1234417 h 2793971"/>
              <a:gd name="connsiteX4-355" fmla="*/ 10077450 w 12582525"/>
              <a:gd name="connsiteY4-356" fmla="*/ 1552632 h 2793971"/>
              <a:gd name="connsiteX5-357" fmla="*/ 12172949 w 12582525"/>
              <a:gd name="connsiteY5-358" fmla="*/ 1051633 h 2793971"/>
              <a:gd name="connsiteX6-359" fmla="*/ 12582525 w 12582525"/>
              <a:gd name="connsiteY6-360" fmla="*/ 0 h 2793971"/>
              <a:gd name="connsiteX0-361" fmla="*/ 0 w 12582525"/>
              <a:gd name="connsiteY0-362" fmla="*/ 2793971 h 2793971"/>
              <a:gd name="connsiteX1-363" fmla="*/ 2095500 w 12582525"/>
              <a:gd name="connsiteY1-364" fmla="*/ 1422371 h 2793971"/>
              <a:gd name="connsiteX2-365" fmla="*/ 5191125 w 12582525"/>
              <a:gd name="connsiteY2-366" fmla="*/ 2412971 h 2793971"/>
              <a:gd name="connsiteX3-367" fmla="*/ 7962900 w 12582525"/>
              <a:gd name="connsiteY3-368" fmla="*/ 1234417 h 2793971"/>
              <a:gd name="connsiteX4-369" fmla="*/ 10077450 w 12582525"/>
              <a:gd name="connsiteY4-370" fmla="*/ 1552632 h 2793971"/>
              <a:gd name="connsiteX5-371" fmla="*/ 12153899 w 12582525"/>
              <a:gd name="connsiteY5-372" fmla="*/ 410524 h 2793971"/>
              <a:gd name="connsiteX6-373" fmla="*/ 12582525 w 12582525"/>
              <a:gd name="connsiteY6-374" fmla="*/ 0 h 2793971"/>
              <a:gd name="connsiteX0-375" fmla="*/ 0 w 12153899"/>
              <a:gd name="connsiteY0-376" fmla="*/ 2383447 h 2383447"/>
              <a:gd name="connsiteX1-377" fmla="*/ 2095500 w 12153899"/>
              <a:gd name="connsiteY1-378" fmla="*/ 1011847 h 2383447"/>
              <a:gd name="connsiteX2-379" fmla="*/ 5191125 w 12153899"/>
              <a:gd name="connsiteY2-380" fmla="*/ 2002447 h 2383447"/>
              <a:gd name="connsiteX3-381" fmla="*/ 7962900 w 12153899"/>
              <a:gd name="connsiteY3-382" fmla="*/ 823893 h 2383447"/>
              <a:gd name="connsiteX4-383" fmla="*/ 10077450 w 12153899"/>
              <a:gd name="connsiteY4-384" fmla="*/ 1142108 h 2383447"/>
              <a:gd name="connsiteX5-385" fmla="*/ 12153899 w 12153899"/>
              <a:gd name="connsiteY5-386" fmla="*/ 0 h 2383447"/>
              <a:gd name="connsiteX0-387" fmla="*/ 0 w 12163424"/>
              <a:gd name="connsiteY0-388" fmla="*/ 2416046 h 2416046"/>
              <a:gd name="connsiteX1-389" fmla="*/ 2095500 w 12163424"/>
              <a:gd name="connsiteY1-390" fmla="*/ 1044446 h 2416046"/>
              <a:gd name="connsiteX2-391" fmla="*/ 5191125 w 12163424"/>
              <a:gd name="connsiteY2-392" fmla="*/ 2035046 h 2416046"/>
              <a:gd name="connsiteX3-393" fmla="*/ 7962900 w 12163424"/>
              <a:gd name="connsiteY3-394" fmla="*/ 856492 h 2416046"/>
              <a:gd name="connsiteX4-395" fmla="*/ 10077450 w 12163424"/>
              <a:gd name="connsiteY4-396" fmla="*/ 1174707 h 2416046"/>
              <a:gd name="connsiteX5-397" fmla="*/ 12163424 w 12163424"/>
              <a:gd name="connsiteY5-398" fmla="*/ 0 h 2416046"/>
              <a:gd name="connsiteX0-399" fmla="*/ 0 w 12163424"/>
              <a:gd name="connsiteY0-400" fmla="*/ 2416046 h 2416046"/>
              <a:gd name="connsiteX1-401" fmla="*/ 2095500 w 12163424"/>
              <a:gd name="connsiteY1-402" fmla="*/ 1044446 h 2416046"/>
              <a:gd name="connsiteX2-403" fmla="*/ 5191125 w 12163424"/>
              <a:gd name="connsiteY2-404" fmla="*/ 2035046 h 2416046"/>
              <a:gd name="connsiteX3-405" fmla="*/ 7962900 w 12163424"/>
              <a:gd name="connsiteY3-406" fmla="*/ 856492 h 2416046"/>
              <a:gd name="connsiteX4-407" fmla="*/ 10077450 w 12163424"/>
              <a:gd name="connsiteY4-408" fmla="*/ 1174707 h 2416046"/>
              <a:gd name="connsiteX5-409" fmla="*/ 12163424 w 12163424"/>
              <a:gd name="connsiteY5-410" fmla="*/ 0 h 2416046"/>
              <a:gd name="connsiteX0-411" fmla="*/ 0 w 12163424"/>
              <a:gd name="connsiteY0-412" fmla="*/ 2416046 h 2416046"/>
              <a:gd name="connsiteX1-413" fmla="*/ 2095500 w 12163424"/>
              <a:gd name="connsiteY1-414" fmla="*/ 1044446 h 2416046"/>
              <a:gd name="connsiteX2-415" fmla="*/ 5191125 w 12163424"/>
              <a:gd name="connsiteY2-416" fmla="*/ 2035046 h 2416046"/>
              <a:gd name="connsiteX3-417" fmla="*/ 7962900 w 12163424"/>
              <a:gd name="connsiteY3-418" fmla="*/ 856492 h 2416046"/>
              <a:gd name="connsiteX4-419" fmla="*/ 10077450 w 12163424"/>
              <a:gd name="connsiteY4-420" fmla="*/ 1174707 h 2416046"/>
              <a:gd name="connsiteX5-421" fmla="*/ 12163424 w 12163424"/>
              <a:gd name="connsiteY5-422" fmla="*/ 0 h 2416046"/>
              <a:gd name="connsiteX0-423" fmla="*/ 0 w 12163424"/>
              <a:gd name="connsiteY0-424" fmla="*/ 2416046 h 2416046"/>
              <a:gd name="connsiteX1-425" fmla="*/ 2095500 w 12163424"/>
              <a:gd name="connsiteY1-426" fmla="*/ 1044446 h 2416046"/>
              <a:gd name="connsiteX2-427" fmla="*/ 5191125 w 12163424"/>
              <a:gd name="connsiteY2-428" fmla="*/ 2035046 h 2416046"/>
              <a:gd name="connsiteX3-429" fmla="*/ 7962900 w 12163424"/>
              <a:gd name="connsiteY3-430" fmla="*/ 856492 h 2416046"/>
              <a:gd name="connsiteX4-431" fmla="*/ 10077450 w 12163424"/>
              <a:gd name="connsiteY4-432" fmla="*/ 1174707 h 2416046"/>
              <a:gd name="connsiteX5-433" fmla="*/ 12163424 w 12163424"/>
              <a:gd name="connsiteY5-434" fmla="*/ 0 h 2416046"/>
              <a:gd name="connsiteX0-435" fmla="*/ 0 w 12163424"/>
              <a:gd name="connsiteY0-436" fmla="*/ 2416046 h 2416046"/>
              <a:gd name="connsiteX1-437" fmla="*/ 2095500 w 12163424"/>
              <a:gd name="connsiteY1-438" fmla="*/ 1044446 h 2416046"/>
              <a:gd name="connsiteX2-439" fmla="*/ 5191125 w 12163424"/>
              <a:gd name="connsiteY2-440" fmla="*/ 2035046 h 2416046"/>
              <a:gd name="connsiteX3-441" fmla="*/ 7962900 w 12163424"/>
              <a:gd name="connsiteY3-442" fmla="*/ 856492 h 2416046"/>
              <a:gd name="connsiteX4-443" fmla="*/ 10106025 w 12163424"/>
              <a:gd name="connsiteY4-444" fmla="*/ 1272503 h 2416046"/>
              <a:gd name="connsiteX5-445" fmla="*/ 12163424 w 12163424"/>
              <a:gd name="connsiteY5-446" fmla="*/ 0 h 2416046"/>
              <a:gd name="connsiteX0-447" fmla="*/ 0 w 12163424"/>
              <a:gd name="connsiteY0-448" fmla="*/ 2416046 h 2416046"/>
              <a:gd name="connsiteX1-449" fmla="*/ 2095500 w 12163424"/>
              <a:gd name="connsiteY1-450" fmla="*/ 1044446 h 2416046"/>
              <a:gd name="connsiteX2-451" fmla="*/ 5191125 w 12163424"/>
              <a:gd name="connsiteY2-452" fmla="*/ 2035046 h 2416046"/>
              <a:gd name="connsiteX3-453" fmla="*/ 7962900 w 12163424"/>
              <a:gd name="connsiteY3-454" fmla="*/ 856492 h 2416046"/>
              <a:gd name="connsiteX4-455" fmla="*/ 10287000 w 12163424"/>
              <a:gd name="connsiteY4-456" fmla="*/ 1272503 h 2416046"/>
              <a:gd name="connsiteX5-457" fmla="*/ 12163424 w 12163424"/>
              <a:gd name="connsiteY5-458" fmla="*/ 0 h 2416046"/>
              <a:gd name="connsiteX0-459" fmla="*/ 0 w 12163424"/>
              <a:gd name="connsiteY0-460" fmla="*/ 2416046 h 2416046"/>
              <a:gd name="connsiteX1-461" fmla="*/ 2095500 w 12163424"/>
              <a:gd name="connsiteY1-462" fmla="*/ 1044446 h 2416046"/>
              <a:gd name="connsiteX2-463" fmla="*/ 5191125 w 12163424"/>
              <a:gd name="connsiteY2-464" fmla="*/ 2035046 h 2416046"/>
              <a:gd name="connsiteX3-465" fmla="*/ 7962900 w 12163424"/>
              <a:gd name="connsiteY3-466" fmla="*/ 856492 h 2416046"/>
              <a:gd name="connsiteX4-467" fmla="*/ 10287000 w 12163424"/>
              <a:gd name="connsiteY4-468" fmla="*/ 1272503 h 2416046"/>
              <a:gd name="connsiteX5-469" fmla="*/ 12163424 w 12163424"/>
              <a:gd name="connsiteY5-470" fmla="*/ 0 h 2416046"/>
              <a:gd name="connsiteX0-471" fmla="*/ 0 w 12163424"/>
              <a:gd name="connsiteY0-472" fmla="*/ 2416046 h 2416046"/>
              <a:gd name="connsiteX1-473" fmla="*/ 2095500 w 12163424"/>
              <a:gd name="connsiteY1-474" fmla="*/ 1044446 h 2416046"/>
              <a:gd name="connsiteX2-475" fmla="*/ 5191125 w 12163424"/>
              <a:gd name="connsiteY2-476" fmla="*/ 2035046 h 2416046"/>
              <a:gd name="connsiteX3-477" fmla="*/ 7553325 w 12163424"/>
              <a:gd name="connsiteY3-478" fmla="*/ 976021 h 2416046"/>
              <a:gd name="connsiteX4-479" fmla="*/ 10287000 w 12163424"/>
              <a:gd name="connsiteY4-480" fmla="*/ 1272503 h 2416046"/>
              <a:gd name="connsiteX5-481" fmla="*/ 12163424 w 12163424"/>
              <a:gd name="connsiteY5-482" fmla="*/ 0 h 2416046"/>
              <a:gd name="connsiteX0-483" fmla="*/ 0 w 12163424"/>
              <a:gd name="connsiteY0-484" fmla="*/ 2416046 h 2416046"/>
              <a:gd name="connsiteX1-485" fmla="*/ 2095500 w 12163424"/>
              <a:gd name="connsiteY1-486" fmla="*/ 1044446 h 2416046"/>
              <a:gd name="connsiteX2-487" fmla="*/ 5191125 w 12163424"/>
              <a:gd name="connsiteY2-488" fmla="*/ 2035046 h 2416046"/>
              <a:gd name="connsiteX3-489" fmla="*/ 7562850 w 12163424"/>
              <a:gd name="connsiteY3-490" fmla="*/ 921690 h 2416046"/>
              <a:gd name="connsiteX4-491" fmla="*/ 10287000 w 12163424"/>
              <a:gd name="connsiteY4-492" fmla="*/ 1272503 h 2416046"/>
              <a:gd name="connsiteX5-493" fmla="*/ 12163424 w 12163424"/>
              <a:gd name="connsiteY5-494" fmla="*/ 0 h 2416046"/>
              <a:gd name="connsiteX0-495" fmla="*/ 0 w 12163424"/>
              <a:gd name="connsiteY0-496" fmla="*/ 2416046 h 2416046"/>
              <a:gd name="connsiteX1-497" fmla="*/ 2095500 w 12163424"/>
              <a:gd name="connsiteY1-498" fmla="*/ 1044446 h 2416046"/>
              <a:gd name="connsiteX2-499" fmla="*/ 4676775 w 12163424"/>
              <a:gd name="connsiteY2-500" fmla="*/ 2002447 h 2416046"/>
              <a:gd name="connsiteX3-501" fmla="*/ 7562850 w 12163424"/>
              <a:gd name="connsiteY3-502" fmla="*/ 921690 h 2416046"/>
              <a:gd name="connsiteX4-503" fmla="*/ 10287000 w 12163424"/>
              <a:gd name="connsiteY4-504" fmla="*/ 1272503 h 2416046"/>
              <a:gd name="connsiteX5-505" fmla="*/ 12163424 w 12163424"/>
              <a:gd name="connsiteY5-506" fmla="*/ 0 h 24160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63424" h="2416046">
                <a:moveTo>
                  <a:pt x="0" y="2416046"/>
                </a:moveTo>
                <a:cubicBezTo>
                  <a:pt x="270944" y="2120425"/>
                  <a:pt x="1316038" y="1113379"/>
                  <a:pt x="2095500" y="1044446"/>
                </a:cubicBezTo>
                <a:cubicBezTo>
                  <a:pt x="2874962" y="975513"/>
                  <a:pt x="3765550" y="2022906"/>
                  <a:pt x="4676775" y="2002447"/>
                </a:cubicBezTo>
                <a:cubicBezTo>
                  <a:pt x="5588000" y="1981988"/>
                  <a:pt x="6627812" y="1043347"/>
                  <a:pt x="7562850" y="921690"/>
                </a:cubicBezTo>
                <a:cubicBezTo>
                  <a:pt x="8497888" y="800033"/>
                  <a:pt x="9520238" y="1426118"/>
                  <a:pt x="10287000" y="1272503"/>
                </a:cubicBezTo>
                <a:cubicBezTo>
                  <a:pt x="11053762" y="1118888"/>
                  <a:pt x="11603037" y="628225"/>
                  <a:pt x="12163424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933152" y="2951219"/>
            <a:ext cx="360040" cy="360040"/>
          </a:xfrm>
          <a:prstGeom prst="ellipse">
            <a:avLst/>
          </a:prstGeom>
          <a:solidFill>
            <a:srgbClr val="FAD89C"/>
          </a:solidFill>
          <a:ln w="57150">
            <a:solidFill>
              <a:schemeClr val="bg1"/>
            </a:solidFill>
          </a:ln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2229" y="2459125"/>
            <a:ext cx="17170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Phase I plan</a:t>
            </a:r>
            <a:endParaRPr lang="en-US" altLang="zh-CN" sz="2000" dirty="0" smtClean="0">
              <a:solidFill>
                <a:schemeClr val="accent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6987" y="3792623"/>
            <a:ext cx="2032371" cy="10604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400" dirty="0"/>
              <a:t>用</a:t>
            </a:r>
            <a:r>
              <a:rPr lang="en-US" altLang="zh-CN" sz="1400" dirty="0"/>
              <a:t>IPFS实现</a:t>
            </a:r>
            <a:r>
              <a:rPr lang="zh-CN" altLang="en-US" sz="1400" dirty="0"/>
              <a:t>简单的</a:t>
            </a:r>
            <a:r>
              <a:rPr lang="en-US" altLang="zh-CN" sz="1400" dirty="0"/>
              <a:t>example</a:t>
            </a:r>
            <a:r>
              <a:rPr lang="zh-CN" altLang="en-US" sz="1400" dirty="0"/>
              <a:t>，比如核酸检测之类的小</a:t>
            </a:r>
            <a:r>
              <a:rPr lang="en-US" altLang="zh-CN" sz="1400" dirty="0"/>
              <a:t>Project</a:t>
            </a:r>
            <a:endParaRPr lang="en-US" altLang="zh-CN" sz="1400" dirty="0"/>
          </a:p>
        </p:txBody>
      </p:sp>
      <p:sp>
        <p:nvSpPr>
          <p:cNvPr id="14" name="椭圆 13"/>
          <p:cNvSpPr/>
          <p:nvPr/>
        </p:nvSpPr>
        <p:spPr>
          <a:xfrm>
            <a:off x="4699854" y="4095920"/>
            <a:ext cx="360040" cy="360040"/>
          </a:xfrm>
          <a:prstGeom prst="ellipse">
            <a:avLst/>
          </a:prstGeom>
          <a:solidFill>
            <a:srgbClr val="FAD89C"/>
          </a:solidFill>
          <a:ln w="57150">
            <a:solidFill>
              <a:schemeClr val="bg1"/>
            </a:solidFill>
          </a:ln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69244" y="4537258"/>
            <a:ext cx="17964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Phase II plan</a:t>
            </a:r>
            <a:endParaRPr lang="en-US" altLang="zh-CN" sz="2000" dirty="0" smtClean="0">
              <a:solidFill>
                <a:schemeClr val="accent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370175" y="2824858"/>
            <a:ext cx="360040" cy="360040"/>
          </a:xfrm>
          <a:prstGeom prst="ellipse">
            <a:avLst/>
          </a:prstGeom>
          <a:solidFill>
            <a:srgbClr val="FAD89C"/>
          </a:solidFill>
          <a:ln w="57150">
            <a:solidFill>
              <a:schemeClr val="bg1"/>
            </a:solidFill>
          </a:ln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99877" y="2249605"/>
            <a:ext cx="1875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Phase III plan</a:t>
            </a:r>
            <a:endParaRPr lang="en-US" altLang="zh-CN" sz="2000" dirty="0" smtClean="0">
              <a:solidFill>
                <a:schemeClr val="accent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77823" y="3223922"/>
            <a:ext cx="360040" cy="360040"/>
          </a:xfrm>
          <a:prstGeom prst="ellipse">
            <a:avLst/>
          </a:prstGeom>
          <a:solidFill>
            <a:srgbClr val="FAD89C"/>
          </a:solidFill>
          <a:ln w="57150">
            <a:solidFill>
              <a:schemeClr val="bg1"/>
            </a:solidFill>
          </a:ln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300223" y="3739250"/>
            <a:ext cx="1890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/>
                </a:solidFill>
                <a:latin typeface="腾讯体" panose="02010600010101010101" pitchFamily="2" charset="-122"/>
                <a:ea typeface="腾讯体" panose="02010600010101010101" pitchFamily="2" charset="-122"/>
                <a:sym typeface="+mn-ea"/>
              </a:rPr>
              <a:t>Phase IV plan</a:t>
            </a:r>
            <a:endParaRPr lang="zh-CN" altLang="en-US" sz="2000" dirty="0">
              <a:solidFill>
                <a:schemeClr val="accent1"/>
              </a:solidFill>
              <a:latin typeface="腾讯体" panose="02010600010101010101" pitchFamily="2" charset="-122"/>
              <a:ea typeface="腾讯体" panose="02010600010101010101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63689" y="2462037"/>
            <a:ext cx="2032371" cy="1383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400" dirty="0"/>
              <a:t>把</a:t>
            </a:r>
            <a:r>
              <a:rPr lang="en-US" altLang="zh-CN" sz="1400" dirty="0"/>
              <a:t>IPFS Client</a:t>
            </a:r>
            <a:r>
              <a:rPr lang="zh-CN" altLang="en-US" sz="1400" dirty="0"/>
              <a:t>集成到</a:t>
            </a:r>
            <a:r>
              <a:rPr lang="en-US" altLang="zh-CN" sz="1400" dirty="0"/>
              <a:t>Summer Framework</a:t>
            </a:r>
            <a:r>
              <a:rPr lang="zh-CN" altLang="en-US" sz="1400" dirty="0"/>
              <a:t>当中，提供操作</a:t>
            </a:r>
            <a:r>
              <a:rPr lang="en-US" altLang="zh-CN" sz="1400" dirty="0"/>
              <a:t>IPFS</a:t>
            </a:r>
            <a:r>
              <a:rPr lang="zh-CN" altLang="en-US" sz="1400" dirty="0"/>
              <a:t>简单的</a:t>
            </a:r>
            <a:r>
              <a:rPr lang="en-US" altLang="zh-CN" sz="1400" dirty="0"/>
              <a:t>Crate</a:t>
            </a:r>
            <a:endParaRPr lang="en-US" altLang="zh-CN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534010" y="3535085"/>
            <a:ext cx="2032371" cy="10604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400" dirty="0"/>
              <a:t>研究</a:t>
            </a:r>
            <a:r>
              <a:rPr lang="en-US" altLang="zh-CN" sz="1400" dirty="0"/>
              <a:t>IPFS</a:t>
            </a:r>
            <a:r>
              <a:rPr lang="zh-CN" altLang="en-US" sz="1400" dirty="0"/>
              <a:t>底层</a:t>
            </a:r>
            <a:r>
              <a:rPr lang="en-US" altLang="zh-CN" sz="1400" dirty="0"/>
              <a:t>P2P</a:t>
            </a:r>
            <a:r>
              <a:rPr lang="zh-CN" altLang="en-US" sz="1400" dirty="0"/>
              <a:t>协议的一些基本原理实现，然后总结一个方案。</a:t>
            </a:r>
            <a:endParaRPr lang="zh-CN" altLang="en-US" sz="1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9241658" y="1655740"/>
            <a:ext cx="2032371" cy="10604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400" dirty="0"/>
              <a:t>借鉴</a:t>
            </a:r>
            <a:r>
              <a:rPr lang="en-US" altLang="zh-CN" sz="1400" dirty="0"/>
              <a:t>IPFS Server</a:t>
            </a:r>
            <a:r>
              <a:rPr lang="zh-CN" altLang="en-US" sz="1400" dirty="0"/>
              <a:t>的优点开始对</a:t>
            </a:r>
            <a:r>
              <a:rPr lang="en-US" altLang="zh-CN" sz="1400" dirty="0"/>
              <a:t>Summer Boot Web3</a:t>
            </a:r>
            <a:r>
              <a:rPr lang="zh-CN" altLang="en-US" sz="1400" dirty="0"/>
              <a:t>做开发准备。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392944" y="3383087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+mn-ea"/>
              </a:defRPr>
            </a:lvl1pPr>
          </a:lstStyle>
          <a:p>
            <a:pPr algn="ctr"/>
            <a:r>
              <a:rPr lang="zh-CN" altLang="en-US" sz="3200" spc="600" dirty="0" smtClean="0"/>
              <a:t>谢 谢</a:t>
            </a:r>
            <a:endParaRPr lang="zh-CN" altLang="en-US" sz="3200" spc="600" dirty="0"/>
          </a:p>
        </p:txBody>
      </p:sp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4242787" y="2034124"/>
            <a:ext cx="3696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+mn-ea"/>
              </a:defRPr>
            </a:lvl1pPr>
          </a:lstStyle>
          <a:p>
            <a:pPr algn="ctr"/>
            <a:r>
              <a:rPr lang="en-US" altLang="zh-CN" sz="8000" dirty="0" smtClean="0"/>
              <a:t>Thanks</a:t>
            </a:r>
            <a:endParaRPr lang="zh-CN" altLang="en-US" sz="8000" dirty="0"/>
          </a:p>
        </p:txBody>
      </p:sp>
      <p:sp>
        <p:nvSpPr>
          <p:cNvPr id="23" name="椭圆 22"/>
          <p:cNvSpPr/>
          <p:nvPr/>
        </p:nvSpPr>
        <p:spPr>
          <a:xfrm>
            <a:off x="3688585" y="1711361"/>
            <a:ext cx="1947177" cy="1947177"/>
          </a:xfrm>
          <a:prstGeom prst="ellipse">
            <a:avLst/>
          </a:prstGeom>
          <a:gradFill>
            <a:gsLst>
              <a:gs pos="77000">
                <a:srgbClr val="4DBBA2">
                  <a:alpha val="0"/>
                </a:srgbClr>
              </a:gs>
              <a:gs pos="20000">
                <a:srgbClr val="4DBBA2">
                  <a:alpha val="37000"/>
                </a:srgbClr>
              </a:gs>
            </a:gsLst>
            <a:lin ang="30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360" y="261314"/>
            <a:ext cx="1008112" cy="3333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indent="304800" algn="dist">
              <a:lnSpc>
                <a:spcPct val="150000"/>
              </a:lnSpc>
              <a:spcAft>
                <a:spcPts val="1650"/>
              </a:spcAft>
              <a:defRPr sz="160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</a:lstStyle>
          <a:p>
            <a:pPr indent="0"/>
            <a:r>
              <a:rPr lang="en-US" altLang="zh-CN" sz="1050" dirty="0" smtClean="0">
                <a:latin typeface="腾讯体" panose="02010600010101010101" pitchFamily="2" charset="-122"/>
                <a:ea typeface="腾讯体" panose="02010600010101010101" pitchFamily="2" charset="-122"/>
              </a:rPr>
              <a:t>2022-06</a:t>
            </a:r>
            <a:endParaRPr lang="zh-CN" altLang="en-US" sz="1050" dirty="0"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798988" y="803316"/>
            <a:ext cx="936104" cy="936104"/>
          </a:xfrm>
          <a:prstGeom prst="ellipse">
            <a:avLst/>
          </a:prstGeom>
          <a:gradFill>
            <a:gsLst>
              <a:gs pos="77000">
                <a:srgbClr val="4DBBA2">
                  <a:alpha val="0"/>
                </a:srgbClr>
              </a:gs>
              <a:gs pos="20000">
                <a:srgbClr val="303078">
                  <a:alpha val="44000"/>
                </a:srgbClr>
              </a:gs>
            </a:gsLst>
            <a:lin ang="30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83431" y="943434"/>
            <a:ext cx="1287532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gradFill>
                  <a:gsLst>
                    <a:gs pos="0">
                      <a:srgbClr val="FBC57B"/>
                    </a:gs>
                    <a:gs pos="50000">
                      <a:srgbClr val="FED197"/>
                    </a:gs>
                    <a:gs pos="100000">
                      <a:srgbClr val="FBC57B"/>
                    </a:gs>
                  </a:gsLst>
                  <a:lin ang="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l"/>
            <a:r>
              <a:rPr lang="zh-CN" altLang="en-US" sz="4000" spc="300" dirty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目录</a:t>
            </a:r>
            <a:endParaRPr lang="zh-CN" altLang="en-US" sz="4000" spc="300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92144" y="103121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团队简介</a:t>
            </a:r>
            <a:endParaRPr lang="zh-CN" altLang="en-US" sz="2800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32534" y="2054676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  <a:sym typeface="+mn-ea"/>
              </a:rPr>
              <a:t>项目概况</a:t>
            </a:r>
            <a:endParaRPr lang="zh-CN" altLang="en-US" sz="2800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09657" y="307814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发展规划</a:t>
            </a:r>
            <a:endParaRPr lang="zh-CN" altLang="en-US" sz="2800" dirty="0" smtClean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3432" y="1685344"/>
            <a:ext cx="16561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1400" spc="300" dirty="0" smtClean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+mn-ea"/>
                <a:sym typeface="+mn-lt"/>
              </a:rPr>
              <a:t>CONTENT</a:t>
            </a:r>
            <a:endParaRPr lang="zh-CN" altLang="en-US" sz="1400" spc="300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56395" y="908102"/>
            <a:ext cx="80823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4800">
                <a:gradFill>
                  <a:gsLst>
                    <a:gs pos="0">
                      <a:srgbClr val="4DBBA2"/>
                    </a:gs>
                    <a:gs pos="80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r>
              <a:rPr lang="en-US" altLang="zh-CN" sz="4400" dirty="0">
                <a:sym typeface="+mn-ea"/>
              </a:rPr>
              <a:t>01</a:t>
            </a:r>
            <a:endParaRPr lang="zh-CN" altLang="en-US" sz="4400" dirty="0"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69588" y="1931566"/>
            <a:ext cx="8899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4800">
                <a:gradFill>
                  <a:gsLst>
                    <a:gs pos="0">
                      <a:srgbClr val="4DBBA2"/>
                    </a:gs>
                    <a:gs pos="80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r>
              <a:rPr lang="en-US" altLang="zh-CN" sz="4400" dirty="0">
                <a:sym typeface="+mn-ea"/>
              </a:rPr>
              <a:t>02</a:t>
            </a:r>
            <a:endParaRPr lang="zh-CN" altLang="en-US" sz="4400" dirty="0"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335681" y="2955030"/>
            <a:ext cx="865943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4800">
                <a:gradFill>
                  <a:gsLst>
                    <a:gs pos="0">
                      <a:srgbClr val="4DBBA2"/>
                    </a:gs>
                    <a:gs pos="80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r>
              <a:rPr lang="en-US" altLang="zh-CN" sz="4400" dirty="0">
                <a:sym typeface="+mn-ea"/>
              </a:rPr>
              <a:t>03</a:t>
            </a:r>
            <a:endParaRPr lang="zh-CN" altLang="en-US" sz="4400" dirty="0"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186976" y="1649120"/>
            <a:ext cx="2509424" cy="0"/>
          </a:xfrm>
          <a:prstGeom prst="line">
            <a:avLst/>
          </a:prstGeom>
          <a:ln w="1905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746328" y="2666563"/>
            <a:ext cx="2509424" cy="0"/>
          </a:xfrm>
          <a:prstGeom prst="line">
            <a:avLst/>
          </a:prstGeom>
          <a:ln w="1905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305680" y="3684006"/>
            <a:ext cx="2509424" cy="0"/>
          </a:xfrm>
          <a:prstGeom prst="line">
            <a:avLst/>
          </a:prstGeom>
          <a:ln w="1905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28001" y="1326856"/>
            <a:ext cx="1545616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0">
                      <a:srgbClr val="4DBBA2"/>
                    </a:gs>
                    <a:gs pos="80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121831" y="2323731"/>
            <a:ext cx="398826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团队简介</a:t>
            </a:r>
            <a:endParaRPr lang="zh-CN" altLang="en-US" sz="6600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31613" y="3439289"/>
            <a:ext cx="2896844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3E5E8F"/>
                </a:solidFill>
                <a:latin typeface="+mn-ea"/>
                <a:ea typeface="+mn-ea"/>
              </a:defRPr>
            </a:lvl1pPr>
          </a:lstStyle>
          <a:p>
            <a:pPr algn="dist"/>
            <a:r>
              <a:rPr lang="en-US" altLang="zh-CN" dirty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TEAM PROFILE</a:t>
            </a:r>
            <a:endParaRPr lang="zh-CN" altLang="en-US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0" y="2426926"/>
            <a:ext cx="43016" cy="45516"/>
          </a:xfrm>
          <a:custGeom>
            <a:avLst/>
            <a:gdLst>
              <a:gd name="connsiteX0" fmla="*/ 0 w 43016"/>
              <a:gd name="connsiteY0" fmla="*/ 0 h 45516"/>
              <a:gd name="connsiteX1" fmla="*/ 10929 w 43016"/>
              <a:gd name="connsiteY1" fmla="*/ 11625 h 45516"/>
              <a:gd name="connsiteX2" fmla="*/ 43016 w 43016"/>
              <a:gd name="connsiteY2" fmla="*/ 45516 h 45516"/>
              <a:gd name="connsiteX3" fmla="*/ 0 w 43016"/>
              <a:gd name="connsiteY3" fmla="*/ 22181 h 4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16" h="45516">
                <a:moveTo>
                  <a:pt x="0" y="0"/>
                </a:moveTo>
                <a:lnTo>
                  <a:pt x="10929" y="11625"/>
                </a:lnTo>
                <a:cubicBezTo>
                  <a:pt x="31903" y="33864"/>
                  <a:pt x="43016" y="45516"/>
                  <a:pt x="43016" y="45516"/>
                </a:cubicBezTo>
                <a:lnTo>
                  <a:pt x="0" y="22181"/>
                </a:lnTo>
                <a:close/>
              </a:path>
            </a:pathLst>
          </a:custGeom>
          <a:gradFill>
            <a:gsLst>
              <a:gs pos="9000">
                <a:srgbClr val="4DBBA2"/>
              </a:gs>
              <a:gs pos="38000">
                <a:srgbClr val="3E758D"/>
              </a:gs>
              <a:gs pos="54000">
                <a:srgbClr val="375483"/>
              </a:gs>
              <a:gs pos="100000">
                <a:srgbClr val="303078"/>
              </a:gs>
              <a:gs pos="78000">
                <a:srgbClr val="303078"/>
              </a:gs>
            </a:gsLst>
            <a:lin ang="720000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5"/>
          <p:cNvSpPr/>
          <p:nvPr/>
        </p:nvSpPr>
        <p:spPr>
          <a:xfrm>
            <a:off x="1199456" y="1764432"/>
            <a:ext cx="7128792" cy="1368152"/>
          </a:xfrm>
          <a:prstGeom prst="round2DiagRect">
            <a:avLst>
              <a:gd name="adj1" fmla="val 27564"/>
              <a:gd name="adj2" fmla="val 0"/>
            </a:avLst>
          </a:prstGeom>
          <a:gradFill>
            <a:gsLst>
              <a:gs pos="100000">
                <a:srgbClr val="FFFFFF"/>
              </a:gs>
              <a:gs pos="0">
                <a:srgbClr val="EFF3FA"/>
              </a:gs>
            </a:gsLst>
            <a:lin ang="30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1" name="对角圆角矩形 150"/>
          <p:cNvSpPr/>
          <p:nvPr/>
        </p:nvSpPr>
        <p:spPr>
          <a:xfrm flipV="1">
            <a:off x="1199456" y="4725144"/>
            <a:ext cx="7128792" cy="1368152"/>
          </a:xfrm>
          <a:prstGeom prst="round2DiagRect">
            <a:avLst>
              <a:gd name="adj1" fmla="val 22479"/>
              <a:gd name="adj2" fmla="val 0"/>
            </a:avLst>
          </a:prstGeom>
          <a:gradFill>
            <a:gsLst>
              <a:gs pos="100000">
                <a:srgbClr val="FFFFFF"/>
              </a:gs>
              <a:gs pos="0">
                <a:srgbClr val="EFF3FA"/>
              </a:gs>
            </a:gsLst>
            <a:lin ang="30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3" name="对角圆角矩形 152"/>
          <p:cNvSpPr/>
          <p:nvPr/>
        </p:nvSpPr>
        <p:spPr>
          <a:xfrm>
            <a:off x="1199456" y="3244788"/>
            <a:ext cx="7128792" cy="1368152"/>
          </a:xfrm>
          <a:prstGeom prst="round2DiagRect">
            <a:avLst>
              <a:gd name="adj1" fmla="val 0"/>
              <a:gd name="adj2" fmla="val 0"/>
            </a:avLst>
          </a:prstGeom>
          <a:gradFill>
            <a:gsLst>
              <a:gs pos="100000">
                <a:srgbClr val="FFFFFF"/>
              </a:gs>
              <a:gs pos="0">
                <a:srgbClr val="EFF3FA"/>
              </a:gs>
            </a:gsLst>
            <a:lin ang="30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75722" y="334348"/>
            <a:ext cx="869423" cy="869423"/>
          </a:xfrm>
          <a:prstGeom prst="ellipse">
            <a:avLst/>
          </a:prstGeom>
          <a:gradFill>
            <a:gsLst>
              <a:gs pos="0">
                <a:srgbClr val="C1E7DE"/>
              </a:gs>
              <a:gs pos="41000">
                <a:srgbClr val="F8FCFB"/>
              </a:gs>
              <a:gs pos="85000">
                <a:schemeClr val="bg1"/>
              </a:gs>
            </a:gsLst>
            <a:lin ang="30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87488" y="476672"/>
            <a:ext cx="1884680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000">
                <a:gradFill>
                  <a:gsLst>
                    <a:gs pos="0">
                      <a:srgbClr val="FBC57B"/>
                    </a:gs>
                    <a:gs pos="50000">
                      <a:srgbClr val="FED197"/>
                    </a:gs>
                    <a:gs pos="100000">
                      <a:srgbClr val="FBC57B"/>
                    </a:gs>
                  </a:gsLst>
                  <a:lin ang="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l"/>
            <a:r>
              <a:rPr lang="zh-CN" altLang="en-US" sz="3200" spc="150" dirty="0" smtClean="0">
                <a:solidFill>
                  <a:schemeClr val="tx2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团队简介</a:t>
            </a:r>
            <a:endParaRPr lang="zh-CN" altLang="en-US" sz="3200" spc="150" dirty="0">
              <a:solidFill>
                <a:schemeClr val="tx2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4370" y="415116"/>
            <a:ext cx="75212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0">
                      <a:srgbClr val="4DBBA2"/>
                    </a:gs>
                    <a:gs pos="80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r>
              <a:rPr lang="en-US" altLang="zh-CN" sz="4000" dirty="0" smtClean="0">
                <a:gradFill>
                  <a:gsLst>
                    <a:gs pos="0">
                      <a:srgbClr val="4DBBA2"/>
                    </a:gs>
                    <a:gs pos="82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</a:rPr>
              <a:t>01</a:t>
            </a:r>
            <a:endParaRPr lang="en-US" altLang="zh-CN" sz="4000" dirty="0">
              <a:gradFill>
                <a:gsLst>
                  <a:gs pos="0">
                    <a:srgbClr val="4DBBA2"/>
                  </a:gs>
                  <a:gs pos="82000">
                    <a:srgbClr val="4DBBA2">
                      <a:alpha val="0"/>
                    </a:srgbClr>
                  </a:gs>
                </a:gsLst>
                <a:lin ang="4800000" scaled="0"/>
              </a:gra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07696" y="1548408"/>
            <a:ext cx="4688904" cy="4688904"/>
          </a:xfrm>
          <a:prstGeom prst="ellipse">
            <a:avLst/>
          </a:prstGeom>
          <a:gradFill>
            <a:gsLst>
              <a:gs pos="100000">
                <a:srgbClr val="3E738C"/>
              </a:gs>
              <a:gs pos="30000">
                <a:schemeClr val="accent1"/>
              </a:gs>
            </a:gsLst>
            <a:lin ang="30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7050769" y="1791481"/>
            <a:ext cx="4202759" cy="4202759"/>
          </a:xfrm>
          <a:prstGeom prst="ellipse">
            <a:avLst/>
          </a:prstGeom>
          <a:blipFill>
            <a:blip r:embed="rId1"/>
            <a:srcRect/>
            <a:stretch>
              <a:fillRect l="-7639" t="-3927" r="-18343" b="-3712"/>
            </a:stretch>
          </a:blip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 Placeholder 32"/>
          <p:cNvSpPr txBox="1"/>
          <p:nvPr/>
        </p:nvSpPr>
        <p:spPr>
          <a:xfrm>
            <a:off x="1775520" y="2278654"/>
            <a:ext cx="4321957" cy="7372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现有八名</a:t>
            </a:r>
            <a:r>
              <a:rPr lang="en-US" altLang="zh-CN" dirty="0"/>
              <a:t>member</a:t>
            </a:r>
            <a:r>
              <a:rPr lang="zh-CN" altLang="en-US" dirty="0"/>
              <a:t>，语言以</a:t>
            </a:r>
            <a:r>
              <a:rPr lang="en-US" altLang="zh-CN" dirty="0"/>
              <a:t>Rust</a:t>
            </a:r>
            <a:r>
              <a:rPr lang="zh-CN" altLang="en-US" dirty="0"/>
              <a:t>，</a:t>
            </a:r>
            <a:r>
              <a:rPr lang="en-US" altLang="zh-CN" dirty="0"/>
              <a:t>Java</a:t>
            </a:r>
            <a:r>
              <a:rPr lang="zh-CN" altLang="en-US" dirty="0"/>
              <a:t>，</a:t>
            </a:r>
            <a:r>
              <a:rPr lang="en-US" altLang="zh-CN" dirty="0"/>
              <a:t>Go</a:t>
            </a:r>
            <a:r>
              <a:rPr lang="zh-CN" altLang="en-US" dirty="0"/>
              <a:t>为主，技术栈有区块链、</a:t>
            </a:r>
            <a:r>
              <a:rPr lang="en-US" altLang="zh-CN" dirty="0"/>
              <a:t>IPFS、Web3、</a:t>
            </a:r>
            <a:r>
              <a:rPr lang="zh-CN" altLang="en-US" dirty="0"/>
              <a:t>分布式微服务架构。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775520" y="1935917"/>
            <a:ext cx="20504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rgbClr val="395E86"/>
                    </a:gs>
                  </a:gsLst>
                  <a:lin ang="3000000" scaled="0"/>
                </a:gradFill>
                <a:latin typeface="+mj-ea"/>
                <a:ea typeface="+mj-ea"/>
                <a:sym typeface="+mn-ea"/>
              </a:rPr>
              <a:t>Back End Team</a:t>
            </a:r>
            <a:endParaRPr lang="en-US" altLang="zh-CN" sz="2000" dirty="0">
              <a:gradFill>
                <a:gsLst>
                  <a:gs pos="0">
                    <a:schemeClr val="accent1"/>
                  </a:gs>
                  <a:gs pos="100000">
                    <a:srgbClr val="395E86"/>
                  </a:gs>
                </a:gsLst>
                <a:lin ang="3000000" scaled="0"/>
              </a:gradFill>
              <a:latin typeface="+mj-ea"/>
              <a:ea typeface="+mj-ea"/>
              <a:sym typeface="+mn-ea"/>
            </a:endParaRPr>
          </a:p>
        </p:txBody>
      </p:sp>
      <p:sp>
        <p:nvSpPr>
          <p:cNvPr id="14" name="Text Placeholder 32"/>
          <p:cNvSpPr txBox="1"/>
          <p:nvPr/>
        </p:nvSpPr>
        <p:spPr>
          <a:xfrm>
            <a:off x="1775520" y="3759010"/>
            <a:ext cx="4321957" cy="7372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现有四名</a:t>
            </a:r>
            <a:r>
              <a:rPr lang="en-US" altLang="zh-CN" dirty="0"/>
              <a:t>member</a:t>
            </a:r>
            <a:r>
              <a:rPr lang="zh-CN" altLang="en-US" dirty="0"/>
              <a:t>，语言以</a:t>
            </a:r>
            <a:r>
              <a:rPr lang="en-US" altLang="zh-CN" dirty="0"/>
              <a:t>React</a:t>
            </a:r>
            <a:r>
              <a:rPr lang="zh-CN" altLang="en-US" dirty="0"/>
              <a:t>，</a:t>
            </a:r>
            <a:r>
              <a:rPr lang="en-US" altLang="zh-CN" dirty="0"/>
              <a:t>Vue3</a:t>
            </a:r>
            <a:r>
              <a:rPr lang="zh-CN" altLang="en-US" dirty="0"/>
              <a:t>，</a:t>
            </a:r>
            <a:r>
              <a:rPr lang="en-US" altLang="zh-CN" dirty="0"/>
              <a:t>TypeScript</a:t>
            </a:r>
            <a:r>
              <a:rPr lang="zh-CN" altLang="en-US" dirty="0"/>
              <a:t>为主，有擅长</a:t>
            </a:r>
            <a:r>
              <a:rPr lang="en-US" altLang="zh-CN" dirty="0"/>
              <a:t>WeChat</a:t>
            </a:r>
            <a:r>
              <a:rPr lang="zh-CN" altLang="en-US" dirty="0"/>
              <a:t>小程序的同学。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775520" y="3416273"/>
            <a:ext cx="20828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rgbClr val="395E86"/>
                    </a:gs>
                  </a:gsLst>
                  <a:lin ang="3000000" scaled="0"/>
                </a:gradFill>
                <a:latin typeface="+mj-ea"/>
                <a:ea typeface="+mj-ea"/>
                <a:sym typeface="+mn-ea"/>
              </a:rPr>
              <a:t>Front End Team</a:t>
            </a:r>
            <a:endParaRPr lang="en-US" altLang="zh-CN" sz="2000" dirty="0">
              <a:gradFill>
                <a:gsLst>
                  <a:gs pos="0">
                    <a:schemeClr val="accent1"/>
                  </a:gs>
                  <a:gs pos="100000">
                    <a:srgbClr val="395E86"/>
                  </a:gs>
                </a:gsLst>
                <a:lin ang="3000000" scaled="0"/>
              </a:gradFill>
              <a:latin typeface="+mj-ea"/>
              <a:ea typeface="+mj-ea"/>
              <a:sym typeface="+mn-ea"/>
            </a:endParaRPr>
          </a:p>
        </p:txBody>
      </p:sp>
      <p:sp>
        <p:nvSpPr>
          <p:cNvPr id="19" name="Text Placeholder 32"/>
          <p:cNvSpPr txBox="1"/>
          <p:nvPr/>
        </p:nvSpPr>
        <p:spPr>
          <a:xfrm>
            <a:off x="1775520" y="5202232"/>
            <a:ext cx="4321957" cy="7372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>
                <a:sym typeface="+mn-ea"/>
              </a:rPr>
              <a:t>现有四名</a:t>
            </a:r>
            <a:r>
              <a:rPr lang="en-US" altLang="zh-CN" dirty="0">
                <a:sym typeface="+mn-ea"/>
              </a:rPr>
              <a:t>member</a:t>
            </a:r>
            <a:r>
              <a:rPr lang="zh-CN" altLang="en-US" dirty="0">
                <a:sym typeface="+mn-ea"/>
              </a:rPr>
              <a:t>，有资深技术架构同学，全栈工程师，主要设计团队技术架构图和开发规范。</a:t>
            </a:r>
            <a:endParaRPr lang="zh-CN" altLang="en-US"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75520" y="4859495"/>
            <a:ext cx="13919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rgbClr val="395E86"/>
                    </a:gs>
                  </a:gsLst>
                  <a:lin ang="3000000" scaled="0"/>
                </a:gradFill>
                <a:latin typeface="+mj-ea"/>
                <a:ea typeface="+mj-ea"/>
                <a:sym typeface="+mn-ea"/>
              </a:rPr>
              <a:t>Doc Team</a:t>
            </a:r>
            <a:endParaRPr lang="en-US" altLang="zh-CN" sz="2000" dirty="0">
              <a:gradFill>
                <a:gsLst>
                  <a:gs pos="0">
                    <a:schemeClr val="accent1"/>
                  </a:gs>
                  <a:gs pos="100000">
                    <a:srgbClr val="395E86"/>
                  </a:gs>
                </a:gsLst>
                <a:lin ang="3000000" scaled="0"/>
              </a:gra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575722" y="334348"/>
            <a:ext cx="869423" cy="869423"/>
          </a:xfrm>
          <a:prstGeom prst="ellipse">
            <a:avLst/>
          </a:prstGeom>
          <a:gradFill>
            <a:gsLst>
              <a:gs pos="0">
                <a:srgbClr val="C1E7DE"/>
              </a:gs>
              <a:gs pos="41000">
                <a:srgbClr val="F8FCFB"/>
              </a:gs>
              <a:gs pos="85000">
                <a:schemeClr val="bg1"/>
              </a:gs>
            </a:gsLst>
            <a:lin ang="30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87488" y="476672"/>
            <a:ext cx="1884680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000">
                <a:gradFill>
                  <a:gsLst>
                    <a:gs pos="0">
                      <a:srgbClr val="FBC57B"/>
                    </a:gs>
                    <a:gs pos="50000">
                      <a:srgbClr val="FED197"/>
                    </a:gs>
                    <a:gs pos="100000">
                      <a:srgbClr val="FBC57B"/>
                    </a:gs>
                  </a:gsLst>
                  <a:lin ang="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l"/>
            <a:r>
              <a:rPr lang="zh-CN" altLang="en-US" sz="3200" spc="150" dirty="0" smtClean="0">
                <a:solidFill>
                  <a:schemeClr val="tx2"/>
                </a:solidFill>
                <a:latin typeface="腾讯体" panose="02010600010101010101" pitchFamily="2" charset="-122"/>
                <a:ea typeface="腾讯体" panose="02010600010101010101" pitchFamily="2" charset="-122"/>
                <a:sym typeface="+mn-ea"/>
              </a:rPr>
              <a:t>团队简介</a:t>
            </a:r>
            <a:endParaRPr lang="en-US" altLang="zh-CN" sz="3200" spc="150" dirty="0" smtClean="0">
              <a:solidFill>
                <a:schemeClr val="tx2"/>
              </a:solidFill>
              <a:latin typeface="腾讯体" panose="02010600010101010101" pitchFamily="2" charset="-122"/>
              <a:ea typeface="腾讯体" panose="0201060001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8325" y="415682"/>
            <a:ext cx="744220" cy="7067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0">
                      <a:srgbClr val="4DBBA2"/>
                    </a:gs>
                    <a:gs pos="80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r>
              <a:rPr lang="en-US" altLang="zh-CN" sz="4000" dirty="0" smtClean="0">
                <a:gradFill>
                  <a:gsLst>
                    <a:gs pos="0">
                      <a:srgbClr val="4DBBA2"/>
                    </a:gs>
                    <a:gs pos="82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</a:rPr>
              <a:t>01</a:t>
            </a:r>
            <a:endParaRPr lang="en-US" altLang="zh-CN" sz="4000" dirty="0">
              <a:gradFill>
                <a:gsLst>
                  <a:gs pos="0">
                    <a:srgbClr val="4DBBA2"/>
                  </a:gs>
                  <a:gs pos="82000">
                    <a:srgbClr val="4DBBA2">
                      <a:alpha val="0"/>
                    </a:srgbClr>
                  </a:gs>
                </a:gsLst>
                <a:lin ang="4800000" scaled="0"/>
              </a:gradFill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4943872" y="1634473"/>
            <a:ext cx="7248128" cy="1716846"/>
          </a:xfrm>
          <a:custGeom>
            <a:avLst/>
            <a:gdLst>
              <a:gd name="connsiteX0" fmla="*/ 0 w 7248128"/>
              <a:gd name="connsiteY0" fmla="*/ 0 h 1716846"/>
              <a:gd name="connsiteX1" fmla="*/ 7248128 w 7248128"/>
              <a:gd name="connsiteY1" fmla="*/ 0 h 1716846"/>
              <a:gd name="connsiteX2" fmla="*/ 7248128 w 7248128"/>
              <a:gd name="connsiteY2" fmla="*/ 1716846 h 1716846"/>
              <a:gd name="connsiteX3" fmla="*/ 1022811 w 7248128"/>
              <a:gd name="connsiteY3" fmla="*/ 1716846 h 1716846"/>
              <a:gd name="connsiteX4" fmla="*/ 0 w 7248128"/>
              <a:gd name="connsiteY4" fmla="*/ 0 h 171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128" h="1716846">
                <a:moveTo>
                  <a:pt x="0" y="0"/>
                </a:moveTo>
                <a:lnTo>
                  <a:pt x="7248128" y="0"/>
                </a:lnTo>
                <a:lnTo>
                  <a:pt x="7248128" y="1716846"/>
                </a:lnTo>
                <a:lnTo>
                  <a:pt x="1022811" y="171684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54525" b="-105517"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0" y="4725144"/>
            <a:ext cx="7248128" cy="1716846"/>
          </a:xfrm>
          <a:custGeom>
            <a:avLst/>
            <a:gdLst>
              <a:gd name="connsiteX0" fmla="*/ 0 w 7248128"/>
              <a:gd name="connsiteY0" fmla="*/ 0 h 1716846"/>
              <a:gd name="connsiteX1" fmla="*/ 6225317 w 7248128"/>
              <a:gd name="connsiteY1" fmla="*/ 0 h 1716846"/>
              <a:gd name="connsiteX2" fmla="*/ 7248128 w 7248128"/>
              <a:gd name="connsiteY2" fmla="*/ 1716846 h 1716846"/>
              <a:gd name="connsiteX3" fmla="*/ 0 w 7248128"/>
              <a:gd name="connsiteY3" fmla="*/ 1716846 h 171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8128" h="1716846">
                <a:moveTo>
                  <a:pt x="0" y="0"/>
                </a:moveTo>
                <a:lnTo>
                  <a:pt x="6225317" y="0"/>
                </a:lnTo>
                <a:lnTo>
                  <a:pt x="7248128" y="1716846"/>
                </a:lnTo>
                <a:lnTo>
                  <a:pt x="0" y="1716846"/>
                </a:lnTo>
                <a:close/>
              </a:path>
            </a:pathLst>
          </a:custGeom>
          <a:blipFill>
            <a:blip r:embed="rId2"/>
            <a:srcRect/>
            <a:stretch>
              <a:fillRect t="-54525" b="-105517"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839418" y="2522037"/>
            <a:ext cx="2551156" cy="467857"/>
          </a:xfrm>
          <a:custGeom>
            <a:avLst/>
            <a:gdLst>
              <a:gd name="connsiteX0" fmla="*/ 0 w 2939319"/>
              <a:gd name="connsiteY0" fmla="*/ 0 h 542722"/>
              <a:gd name="connsiteX1" fmla="*/ 648071 w 2939319"/>
              <a:gd name="connsiteY1" fmla="*/ 0 h 542722"/>
              <a:gd name="connsiteX2" fmla="*/ 1967921 w 2939319"/>
              <a:gd name="connsiteY2" fmla="*/ 0 h 542722"/>
              <a:gd name="connsiteX3" fmla="*/ 2615992 w 2939319"/>
              <a:gd name="connsiteY3" fmla="*/ 0 h 542722"/>
              <a:gd name="connsiteX4" fmla="*/ 2939319 w 2939319"/>
              <a:gd name="connsiteY4" fmla="*/ 542722 h 542722"/>
              <a:gd name="connsiteX5" fmla="*/ 2291248 w 2939319"/>
              <a:gd name="connsiteY5" fmla="*/ 542722 h 542722"/>
              <a:gd name="connsiteX6" fmla="*/ 648071 w 2939319"/>
              <a:gd name="connsiteY6" fmla="*/ 542722 h 542722"/>
              <a:gd name="connsiteX7" fmla="*/ 0 w 2939319"/>
              <a:gd name="connsiteY7" fmla="*/ 542722 h 542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9319" h="542722">
                <a:moveTo>
                  <a:pt x="0" y="0"/>
                </a:moveTo>
                <a:lnTo>
                  <a:pt x="648071" y="0"/>
                </a:lnTo>
                <a:lnTo>
                  <a:pt x="1967921" y="0"/>
                </a:lnTo>
                <a:lnTo>
                  <a:pt x="2615992" y="0"/>
                </a:lnTo>
                <a:lnTo>
                  <a:pt x="2939319" y="542722"/>
                </a:lnTo>
                <a:lnTo>
                  <a:pt x="2291248" y="542722"/>
                </a:lnTo>
                <a:lnTo>
                  <a:pt x="648071" y="542722"/>
                </a:lnTo>
                <a:lnTo>
                  <a:pt x="0" y="542722"/>
                </a:lnTo>
                <a:close/>
              </a:path>
            </a:pathLst>
          </a:custGeom>
          <a:gradFill>
            <a:gsLst>
              <a:gs pos="100000">
                <a:srgbClr val="3E738C"/>
              </a:gs>
              <a:gs pos="30000">
                <a:schemeClr val="accent1"/>
              </a:gs>
            </a:gsLst>
            <a:lin ang="3000000" scaled="0"/>
          </a:gra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indent="304800">
              <a:lnSpc>
                <a:spcPct val="150000"/>
              </a:lnSpc>
              <a:spcAft>
                <a:spcPts val="165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背景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8838853" y="4365103"/>
            <a:ext cx="2551156" cy="467857"/>
          </a:xfrm>
          <a:custGeom>
            <a:avLst/>
            <a:gdLst>
              <a:gd name="connsiteX0" fmla="*/ 0 w 2939319"/>
              <a:gd name="connsiteY0" fmla="*/ 0 h 542722"/>
              <a:gd name="connsiteX1" fmla="*/ 648071 w 2939319"/>
              <a:gd name="connsiteY1" fmla="*/ 0 h 542722"/>
              <a:gd name="connsiteX2" fmla="*/ 2291248 w 2939319"/>
              <a:gd name="connsiteY2" fmla="*/ 0 h 542722"/>
              <a:gd name="connsiteX3" fmla="*/ 2939319 w 2939319"/>
              <a:gd name="connsiteY3" fmla="*/ 0 h 542722"/>
              <a:gd name="connsiteX4" fmla="*/ 2939319 w 2939319"/>
              <a:gd name="connsiteY4" fmla="*/ 542722 h 542722"/>
              <a:gd name="connsiteX5" fmla="*/ 2291248 w 2939319"/>
              <a:gd name="connsiteY5" fmla="*/ 542722 h 542722"/>
              <a:gd name="connsiteX6" fmla="*/ 971398 w 2939319"/>
              <a:gd name="connsiteY6" fmla="*/ 542722 h 542722"/>
              <a:gd name="connsiteX7" fmla="*/ 323327 w 2939319"/>
              <a:gd name="connsiteY7" fmla="*/ 542722 h 542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9319" h="542722">
                <a:moveTo>
                  <a:pt x="0" y="0"/>
                </a:moveTo>
                <a:lnTo>
                  <a:pt x="648071" y="0"/>
                </a:lnTo>
                <a:lnTo>
                  <a:pt x="2291248" y="0"/>
                </a:lnTo>
                <a:lnTo>
                  <a:pt x="2939319" y="0"/>
                </a:lnTo>
                <a:lnTo>
                  <a:pt x="2939319" y="542722"/>
                </a:lnTo>
                <a:lnTo>
                  <a:pt x="2291248" y="542722"/>
                </a:lnTo>
                <a:lnTo>
                  <a:pt x="971398" y="542722"/>
                </a:lnTo>
                <a:lnTo>
                  <a:pt x="323327" y="542722"/>
                </a:lnTo>
                <a:close/>
              </a:path>
            </a:pathLst>
          </a:custGeom>
          <a:gradFill>
            <a:gsLst>
              <a:gs pos="100000">
                <a:srgbClr val="3E738C"/>
              </a:gs>
              <a:gs pos="30000">
                <a:schemeClr val="accent1"/>
              </a:gs>
            </a:gsLst>
            <a:lin ang="3000000" scaled="0"/>
          </a:gra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indent="304800">
              <a:lnSpc>
                <a:spcPct val="150000"/>
              </a:lnSpc>
              <a:spcAft>
                <a:spcPts val="165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  项目</a:t>
            </a:r>
            <a:endParaRPr lang="zh-CN" altLang="en-US" sz="2000" dirty="0" smtClean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1" name="Text Placeholder 32"/>
          <p:cNvSpPr txBox="1"/>
          <p:nvPr/>
        </p:nvSpPr>
        <p:spPr>
          <a:xfrm>
            <a:off x="767408" y="3081936"/>
            <a:ext cx="4104456" cy="1383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我们是一个开源性的软件组织，团队成员有来自阿里和其他互联网公司的成员，我们主要技术以</a:t>
            </a:r>
            <a:r>
              <a:rPr lang="en-US" altLang="zh-CN" dirty="0"/>
              <a:t>web3</a:t>
            </a:r>
            <a:r>
              <a:rPr lang="zh-CN" altLang="en-US" dirty="0"/>
              <a:t>为主，目前整个技术团队正在做一套</a:t>
            </a:r>
            <a:r>
              <a:rPr lang="en-US" altLang="zh-CN" dirty="0"/>
              <a:t>web2</a:t>
            </a:r>
            <a:r>
              <a:rPr lang="zh-CN" altLang="en-US" dirty="0"/>
              <a:t>和去中心化</a:t>
            </a:r>
            <a:r>
              <a:rPr lang="en-US" altLang="zh-CN" dirty="0"/>
              <a:t>web</a:t>
            </a:r>
            <a:r>
              <a:rPr lang="zh-CN" altLang="en-US" dirty="0"/>
              <a:t>的框架，我们希望做一个开源生态。</a:t>
            </a:r>
            <a:endParaRPr lang="zh-CN" altLang="en-US" dirty="0"/>
          </a:p>
        </p:txBody>
      </p:sp>
      <p:sp>
        <p:nvSpPr>
          <p:cNvPr id="32" name="Text Placeholder 32"/>
          <p:cNvSpPr txBox="1"/>
          <p:nvPr/>
        </p:nvSpPr>
        <p:spPr>
          <a:xfrm>
            <a:off x="7392144" y="4924325"/>
            <a:ext cx="4104456" cy="1383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我们目前已经有一套用</a:t>
            </a:r>
            <a:r>
              <a:rPr lang="en-US" altLang="zh-CN" dirty="0"/>
              <a:t>rust</a:t>
            </a:r>
            <a:r>
              <a:rPr lang="zh-CN" altLang="en-US" dirty="0"/>
              <a:t>实现的</a:t>
            </a:r>
            <a:r>
              <a:rPr lang="en-US" altLang="zh-CN" dirty="0"/>
              <a:t>mybatis</a:t>
            </a:r>
            <a:r>
              <a:rPr lang="zh-CN" altLang="en-US" dirty="0"/>
              <a:t>框架，它用于帮助开发者快速构建业务和数据库之间的开发，它是一个</a:t>
            </a:r>
            <a:r>
              <a:rPr lang="en-US" altLang="zh-CN" dirty="0"/>
              <a:t>orm</a:t>
            </a:r>
            <a:r>
              <a:rPr lang="zh-CN" altLang="en-US" dirty="0"/>
              <a:t>框架，我们正在开发</a:t>
            </a:r>
            <a:r>
              <a:rPr lang="en-US" altLang="zh-CN" dirty="0"/>
              <a:t>Summer Boot</a:t>
            </a:r>
            <a:r>
              <a:rPr lang="zh-CN" altLang="en-US" dirty="0"/>
              <a:t>，它将是一个全新的</a:t>
            </a:r>
            <a:r>
              <a:rPr lang="en-US" altLang="zh-CN" dirty="0"/>
              <a:t>web</a:t>
            </a:r>
            <a:r>
              <a:rPr lang="zh-CN" altLang="en-US" dirty="0"/>
              <a:t>框架。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/>
        </p:nvCxnSpPr>
        <p:spPr>
          <a:xfrm>
            <a:off x="4655840" y="1634473"/>
            <a:ext cx="2775666" cy="48075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19"/>
          <p:cNvSpPr>
            <a:spLocks noEditPoints="1"/>
          </p:cNvSpPr>
          <p:nvPr/>
        </p:nvSpPr>
        <p:spPr bwMode="auto">
          <a:xfrm>
            <a:off x="862176" y="1802494"/>
            <a:ext cx="477838" cy="474378"/>
          </a:xfrm>
          <a:custGeom>
            <a:avLst/>
            <a:gdLst>
              <a:gd name="T0" fmla="*/ 29 w 209"/>
              <a:gd name="T1" fmla="*/ 21 h 208"/>
              <a:gd name="T2" fmla="*/ 29 w 209"/>
              <a:gd name="T3" fmla="*/ 106 h 208"/>
              <a:gd name="T4" fmla="*/ 29 w 209"/>
              <a:gd name="T5" fmla="*/ 148 h 208"/>
              <a:gd name="T6" fmla="*/ 104 w 209"/>
              <a:gd name="T7" fmla="*/ 85 h 208"/>
              <a:gd name="T8" fmla="*/ 200 w 209"/>
              <a:gd name="T9" fmla="*/ 36 h 208"/>
              <a:gd name="T10" fmla="*/ 102 w 209"/>
              <a:gd name="T11" fmla="*/ 106 h 208"/>
              <a:gd name="T12" fmla="*/ 40 w 209"/>
              <a:gd name="T13" fmla="*/ 21 h 208"/>
              <a:gd name="T14" fmla="*/ 40 w 209"/>
              <a:gd name="T15" fmla="*/ 106 h 208"/>
              <a:gd name="T16" fmla="*/ 40 w 209"/>
              <a:gd name="T17" fmla="*/ 148 h 208"/>
              <a:gd name="T18" fmla="*/ 53 w 209"/>
              <a:gd name="T19" fmla="*/ 65 h 208"/>
              <a:gd name="T20" fmla="*/ 53 w 209"/>
              <a:gd name="T21" fmla="*/ 145 h 208"/>
              <a:gd name="T22" fmla="*/ 60 w 209"/>
              <a:gd name="T23" fmla="*/ 21 h 208"/>
              <a:gd name="T24" fmla="*/ 60 w 209"/>
              <a:gd name="T25" fmla="*/ 44 h 208"/>
              <a:gd name="T26" fmla="*/ 60 w 209"/>
              <a:gd name="T27" fmla="*/ 54 h 208"/>
              <a:gd name="T28" fmla="*/ 63 w 209"/>
              <a:gd name="T29" fmla="*/ 75 h 208"/>
              <a:gd name="T30" fmla="*/ 63 w 209"/>
              <a:gd name="T31" fmla="*/ 93 h 208"/>
              <a:gd name="T32" fmla="*/ 60 w 209"/>
              <a:gd name="T33" fmla="*/ 135 h 208"/>
              <a:gd name="T34" fmla="*/ 60 w 209"/>
              <a:gd name="T35" fmla="*/ 158 h 208"/>
              <a:gd name="T36" fmla="*/ 60 w 209"/>
              <a:gd name="T37" fmla="*/ 166 h 208"/>
              <a:gd name="T38" fmla="*/ 73 w 209"/>
              <a:gd name="T39" fmla="*/ 23 h 208"/>
              <a:gd name="T40" fmla="*/ 73 w 209"/>
              <a:gd name="T41" fmla="*/ 145 h 208"/>
              <a:gd name="T42" fmla="*/ 81 w 209"/>
              <a:gd name="T43" fmla="*/ 62 h 208"/>
              <a:gd name="T44" fmla="*/ 81 w 209"/>
              <a:gd name="T45" fmla="*/ 148 h 208"/>
              <a:gd name="T46" fmla="*/ 92 w 209"/>
              <a:gd name="T47" fmla="*/ 23 h 208"/>
              <a:gd name="T48" fmla="*/ 94 w 209"/>
              <a:gd name="T49" fmla="*/ 106 h 208"/>
              <a:gd name="T50" fmla="*/ 104 w 209"/>
              <a:gd name="T51" fmla="*/ 10 h 208"/>
              <a:gd name="T52" fmla="*/ 102 w 209"/>
              <a:gd name="T53" fmla="*/ 31 h 208"/>
              <a:gd name="T54" fmla="*/ 102 w 209"/>
              <a:gd name="T55" fmla="*/ 54 h 208"/>
              <a:gd name="T56" fmla="*/ 102 w 209"/>
              <a:gd name="T57" fmla="*/ 65 h 208"/>
              <a:gd name="T58" fmla="*/ 104 w 209"/>
              <a:gd name="T59" fmla="*/ 117 h 208"/>
              <a:gd name="T60" fmla="*/ 104 w 209"/>
              <a:gd name="T61" fmla="*/ 135 h 208"/>
              <a:gd name="T62" fmla="*/ 102 w 209"/>
              <a:gd name="T63" fmla="*/ 156 h 208"/>
              <a:gd name="T64" fmla="*/ 102 w 209"/>
              <a:gd name="T65" fmla="*/ 176 h 208"/>
              <a:gd name="T66" fmla="*/ 112 w 209"/>
              <a:gd name="T67" fmla="*/ 23 h 208"/>
              <a:gd name="T68" fmla="*/ 115 w 209"/>
              <a:gd name="T69" fmla="*/ 148 h 208"/>
              <a:gd name="T70" fmla="*/ 125 w 209"/>
              <a:gd name="T71" fmla="*/ 62 h 208"/>
              <a:gd name="T72" fmla="*/ 133 w 209"/>
              <a:gd name="T73" fmla="*/ 21 h 208"/>
              <a:gd name="T74" fmla="*/ 133 w 209"/>
              <a:gd name="T75" fmla="*/ 148 h 208"/>
              <a:gd name="T76" fmla="*/ 143 w 209"/>
              <a:gd name="T77" fmla="*/ 13 h 208"/>
              <a:gd name="T78" fmla="*/ 146 w 209"/>
              <a:gd name="T79" fmla="*/ 34 h 208"/>
              <a:gd name="T80" fmla="*/ 146 w 209"/>
              <a:gd name="T81" fmla="*/ 52 h 208"/>
              <a:gd name="T82" fmla="*/ 143 w 209"/>
              <a:gd name="T83" fmla="*/ 72 h 208"/>
              <a:gd name="T84" fmla="*/ 143 w 209"/>
              <a:gd name="T85" fmla="*/ 117 h 208"/>
              <a:gd name="T86" fmla="*/ 143 w 209"/>
              <a:gd name="T87" fmla="*/ 127 h 208"/>
              <a:gd name="T88" fmla="*/ 146 w 209"/>
              <a:gd name="T89" fmla="*/ 148 h 208"/>
              <a:gd name="T90" fmla="*/ 146 w 209"/>
              <a:gd name="T91" fmla="*/ 169 h 208"/>
              <a:gd name="T92" fmla="*/ 154 w 209"/>
              <a:gd name="T93" fmla="*/ 21 h 208"/>
              <a:gd name="T94" fmla="*/ 154 w 209"/>
              <a:gd name="T95" fmla="*/ 106 h 208"/>
              <a:gd name="T96" fmla="*/ 154 w 209"/>
              <a:gd name="T97" fmla="*/ 148 h 208"/>
              <a:gd name="T98" fmla="*/ 167 w 209"/>
              <a:gd name="T99" fmla="*/ 65 h 208"/>
              <a:gd name="T100" fmla="*/ 167 w 209"/>
              <a:gd name="T101" fmla="*/ 145 h 208"/>
              <a:gd name="T102" fmla="*/ 175 w 209"/>
              <a:gd name="T103" fmla="*/ 104 h 208"/>
              <a:gd name="T104" fmla="*/ 185 w 209"/>
              <a:gd name="T105" fmla="*/ 13 h 208"/>
              <a:gd name="T106" fmla="*/ 185 w 209"/>
              <a:gd name="T107" fmla="*/ 23 h 208"/>
              <a:gd name="T108" fmla="*/ 188 w 209"/>
              <a:gd name="T109" fmla="*/ 44 h 208"/>
              <a:gd name="T110" fmla="*/ 188 w 209"/>
              <a:gd name="T111" fmla="*/ 83 h 208"/>
              <a:gd name="T112" fmla="*/ 185 w 209"/>
              <a:gd name="T113" fmla="*/ 104 h 208"/>
              <a:gd name="T114" fmla="*/ 185 w 209"/>
              <a:gd name="T115" fmla="*/ 127 h 208"/>
              <a:gd name="T116" fmla="*/ 185 w 209"/>
              <a:gd name="T117" fmla="*/ 137 h 208"/>
              <a:gd name="T118" fmla="*/ 188 w 209"/>
              <a:gd name="T119" fmla="*/ 158 h 208"/>
              <a:gd name="T120" fmla="*/ 188 w 209"/>
              <a:gd name="T121" fmla="*/ 179 h 208"/>
              <a:gd name="T122" fmla="*/ 196 w 209"/>
              <a:gd name="T123" fmla="*/ 62 h 208"/>
              <a:gd name="T124" fmla="*/ 196 w 209"/>
              <a:gd name="T125" fmla="*/ 14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08">
                <a:moveTo>
                  <a:pt x="0" y="208"/>
                </a:moveTo>
                <a:cubicBezTo>
                  <a:pt x="0" y="0"/>
                  <a:pt x="0" y="0"/>
                  <a:pt x="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87"/>
                  <a:pt x="21" y="187"/>
                  <a:pt x="21" y="187"/>
                </a:cubicBezTo>
                <a:cubicBezTo>
                  <a:pt x="209" y="187"/>
                  <a:pt x="209" y="187"/>
                  <a:pt x="209" y="187"/>
                </a:cubicBezTo>
                <a:cubicBezTo>
                  <a:pt x="209" y="208"/>
                  <a:pt x="209" y="208"/>
                  <a:pt x="209" y="208"/>
                </a:cubicBezTo>
                <a:lnTo>
                  <a:pt x="0" y="208"/>
                </a:lnTo>
                <a:close/>
                <a:moveTo>
                  <a:pt x="29" y="23"/>
                </a:moveTo>
                <a:cubicBezTo>
                  <a:pt x="29" y="21"/>
                  <a:pt x="29" y="21"/>
                  <a:pt x="29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3"/>
                  <a:pt x="32" y="23"/>
                  <a:pt x="32" y="23"/>
                </a:cubicBezTo>
                <a:lnTo>
                  <a:pt x="29" y="23"/>
                </a:lnTo>
                <a:close/>
                <a:moveTo>
                  <a:pt x="29" y="65"/>
                </a:moveTo>
                <a:cubicBezTo>
                  <a:pt x="29" y="62"/>
                  <a:pt x="29" y="62"/>
                  <a:pt x="29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5"/>
                  <a:pt x="32" y="65"/>
                  <a:pt x="32" y="65"/>
                </a:cubicBezTo>
                <a:lnTo>
                  <a:pt x="29" y="65"/>
                </a:lnTo>
                <a:close/>
                <a:moveTo>
                  <a:pt x="29" y="106"/>
                </a:moveTo>
                <a:cubicBezTo>
                  <a:pt x="29" y="104"/>
                  <a:pt x="29" y="104"/>
                  <a:pt x="29" y="104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2" y="106"/>
                  <a:pt x="32" y="106"/>
                  <a:pt x="32" y="106"/>
                </a:cubicBezTo>
                <a:lnTo>
                  <a:pt x="29" y="106"/>
                </a:lnTo>
                <a:close/>
                <a:moveTo>
                  <a:pt x="29" y="148"/>
                </a:moveTo>
                <a:cubicBezTo>
                  <a:pt x="29" y="145"/>
                  <a:pt x="29" y="145"/>
                  <a:pt x="29" y="145"/>
                </a:cubicBezTo>
                <a:cubicBezTo>
                  <a:pt x="32" y="145"/>
                  <a:pt x="32" y="145"/>
                  <a:pt x="32" y="145"/>
                </a:cubicBezTo>
                <a:cubicBezTo>
                  <a:pt x="32" y="148"/>
                  <a:pt x="32" y="148"/>
                  <a:pt x="32" y="148"/>
                </a:cubicBezTo>
                <a:lnTo>
                  <a:pt x="29" y="148"/>
                </a:lnTo>
                <a:close/>
                <a:moveTo>
                  <a:pt x="32" y="133"/>
                </a:moveTo>
                <a:cubicBezTo>
                  <a:pt x="32" y="130"/>
                  <a:pt x="33" y="128"/>
                  <a:pt x="35" y="127"/>
                </a:cubicBezTo>
                <a:cubicBezTo>
                  <a:pt x="83" y="79"/>
                  <a:pt x="83" y="79"/>
                  <a:pt x="83" y="79"/>
                </a:cubicBezTo>
                <a:cubicBezTo>
                  <a:pt x="84" y="77"/>
                  <a:pt x="86" y="75"/>
                  <a:pt x="89" y="75"/>
                </a:cubicBezTo>
                <a:cubicBezTo>
                  <a:pt x="92" y="75"/>
                  <a:pt x="93" y="76"/>
                  <a:pt x="95" y="78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2" y="83"/>
                  <a:pt x="102" y="83"/>
                  <a:pt x="102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4" y="85"/>
                  <a:pt x="104" y="85"/>
                  <a:pt x="104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5" y="104"/>
                  <a:pt x="125" y="104"/>
                  <a:pt x="125" y="104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25" y="109"/>
                  <a:pt x="125" y="109"/>
                  <a:pt x="125" y="109"/>
                </a:cubicBezTo>
                <a:cubicBezTo>
                  <a:pt x="196" y="38"/>
                  <a:pt x="196" y="38"/>
                  <a:pt x="196" y="38"/>
                </a:cubicBezTo>
                <a:cubicBezTo>
                  <a:pt x="197" y="37"/>
                  <a:pt x="199" y="36"/>
                  <a:pt x="200" y="36"/>
                </a:cubicBezTo>
                <a:cubicBezTo>
                  <a:pt x="201" y="36"/>
                  <a:pt x="203" y="36"/>
                  <a:pt x="204" y="36"/>
                </a:cubicBezTo>
                <a:cubicBezTo>
                  <a:pt x="205" y="37"/>
                  <a:pt x="206" y="38"/>
                  <a:pt x="207" y="39"/>
                </a:cubicBezTo>
                <a:cubicBezTo>
                  <a:pt x="208" y="40"/>
                  <a:pt x="209" y="41"/>
                  <a:pt x="209" y="43"/>
                </a:cubicBezTo>
                <a:cubicBezTo>
                  <a:pt x="209" y="45"/>
                  <a:pt x="208" y="47"/>
                  <a:pt x="206" y="48"/>
                </a:cubicBezTo>
                <a:cubicBezTo>
                  <a:pt x="130" y="124"/>
                  <a:pt x="130" y="124"/>
                  <a:pt x="130" y="124"/>
                </a:cubicBezTo>
                <a:cubicBezTo>
                  <a:pt x="129" y="126"/>
                  <a:pt x="127" y="126"/>
                  <a:pt x="125" y="126"/>
                </a:cubicBezTo>
                <a:cubicBezTo>
                  <a:pt x="123" y="126"/>
                  <a:pt x="121" y="125"/>
                  <a:pt x="120" y="124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89" y="93"/>
                  <a:pt x="89" y="93"/>
                  <a:pt x="89" y="93"/>
                </a:cubicBezTo>
                <a:cubicBezTo>
                  <a:pt x="44" y="138"/>
                  <a:pt x="44" y="138"/>
                  <a:pt x="44" y="138"/>
                </a:cubicBezTo>
                <a:cubicBezTo>
                  <a:pt x="43" y="139"/>
                  <a:pt x="42" y="139"/>
                  <a:pt x="42" y="140"/>
                </a:cubicBezTo>
                <a:cubicBezTo>
                  <a:pt x="41" y="140"/>
                  <a:pt x="40" y="140"/>
                  <a:pt x="39" y="140"/>
                </a:cubicBezTo>
                <a:cubicBezTo>
                  <a:pt x="37" y="140"/>
                  <a:pt x="35" y="139"/>
                  <a:pt x="34" y="138"/>
                </a:cubicBezTo>
                <a:cubicBezTo>
                  <a:pt x="32" y="137"/>
                  <a:pt x="32" y="135"/>
                  <a:pt x="32" y="133"/>
                </a:cubicBezTo>
                <a:close/>
                <a:moveTo>
                  <a:pt x="40" y="23"/>
                </a:moveTo>
                <a:cubicBezTo>
                  <a:pt x="40" y="21"/>
                  <a:pt x="40" y="21"/>
                  <a:pt x="40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3"/>
                  <a:pt x="42" y="23"/>
                  <a:pt x="42" y="23"/>
                </a:cubicBezTo>
                <a:lnTo>
                  <a:pt x="40" y="23"/>
                </a:lnTo>
                <a:close/>
                <a:moveTo>
                  <a:pt x="40" y="65"/>
                </a:moveTo>
                <a:cubicBezTo>
                  <a:pt x="40" y="62"/>
                  <a:pt x="40" y="62"/>
                  <a:pt x="40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5"/>
                  <a:pt x="42" y="65"/>
                  <a:pt x="42" y="65"/>
                </a:cubicBezTo>
                <a:lnTo>
                  <a:pt x="40" y="65"/>
                </a:lnTo>
                <a:close/>
                <a:moveTo>
                  <a:pt x="40" y="106"/>
                </a:moveTo>
                <a:cubicBezTo>
                  <a:pt x="40" y="104"/>
                  <a:pt x="40" y="104"/>
                  <a:pt x="40" y="104"/>
                </a:cubicBezTo>
                <a:cubicBezTo>
                  <a:pt x="42" y="104"/>
                  <a:pt x="42" y="104"/>
                  <a:pt x="42" y="104"/>
                </a:cubicBezTo>
                <a:cubicBezTo>
                  <a:pt x="42" y="106"/>
                  <a:pt x="42" y="106"/>
                  <a:pt x="42" y="106"/>
                </a:cubicBezTo>
                <a:lnTo>
                  <a:pt x="40" y="106"/>
                </a:lnTo>
                <a:close/>
                <a:moveTo>
                  <a:pt x="40" y="148"/>
                </a:moveTo>
                <a:cubicBezTo>
                  <a:pt x="40" y="145"/>
                  <a:pt x="40" y="145"/>
                  <a:pt x="40" y="145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42" y="148"/>
                  <a:pt x="42" y="148"/>
                  <a:pt x="42" y="148"/>
                </a:cubicBezTo>
                <a:lnTo>
                  <a:pt x="40" y="148"/>
                </a:lnTo>
                <a:close/>
                <a:moveTo>
                  <a:pt x="50" y="23"/>
                </a:moveTo>
                <a:cubicBezTo>
                  <a:pt x="50" y="21"/>
                  <a:pt x="50" y="21"/>
                  <a:pt x="50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3" y="23"/>
                  <a:pt x="53" y="23"/>
                  <a:pt x="53" y="23"/>
                </a:cubicBezTo>
                <a:lnTo>
                  <a:pt x="50" y="23"/>
                </a:lnTo>
                <a:close/>
                <a:moveTo>
                  <a:pt x="50" y="65"/>
                </a:moveTo>
                <a:cubicBezTo>
                  <a:pt x="50" y="62"/>
                  <a:pt x="50" y="62"/>
                  <a:pt x="50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5"/>
                  <a:pt x="53" y="65"/>
                  <a:pt x="53" y="65"/>
                </a:cubicBezTo>
                <a:lnTo>
                  <a:pt x="50" y="65"/>
                </a:lnTo>
                <a:close/>
                <a:moveTo>
                  <a:pt x="50" y="106"/>
                </a:moveTo>
                <a:cubicBezTo>
                  <a:pt x="50" y="104"/>
                  <a:pt x="50" y="104"/>
                  <a:pt x="50" y="104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3" y="106"/>
                  <a:pt x="53" y="106"/>
                  <a:pt x="53" y="106"/>
                </a:cubicBezTo>
                <a:lnTo>
                  <a:pt x="50" y="106"/>
                </a:lnTo>
                <a:close/>
                <a:moveTo>
                  <a:pt x="50" y="148"/>
                </a:moveTo>
                <a:cubicBezTo>
                  <a:pt x="50" y="145"/>
                  <a:pt x="50" y="145"/>
                  <a:pt x="50" y="145"/>
                </a:cubicBezTo>
                <a:cubicBezTo>
                  <a:pt x="53" y="145"/>
                  <a:pt x="53" y="145"/>
                  <a:pt x="53" y="145"/>
                </a:cubicBezTo>
                <a:cubicBezTo>
                  <a:pt x="53" y="148"/>
                  <a:pt x="53" y="148"/>
                  <a:pt x="53" y="148"/>
                </a:cubicBezTo>
                <a:lnTo>
                  <a:pt x="50" y="148"/>
                </a:lnTo>
                <a:close/>
                <a:moveTo>
                  <a:pt x="60" y="13"/>
                </a:moveTo>
                <a:cubicBezTo>
                  <a:pt x="60" y="10"/>
                  <a:pt x="60" y="10"/>
                  <a:pt x="60" y="10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13"/>
                  <a:pt x="63" y="13"/>
                  <a:pt x="63" y="13"/>
                </a:cubicBezTo>
                <a:lnTo>
                  <a:pt x="60" y="13"/>
                </a:lnTo>
                <a:close/>
                <a:moveTo>
                  <a:pt x="60" y="23"/>
                </a:moveTo>
                <a:cubicBezTo>
                  <a:pt x="60" y="21"/>
                  <a:pt x="60" y="21"/>
                  <a:pt x="60" y="21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3"/>
                  <a:pt x="63" y="23"/>
                  <a:pt x="63" y="23"/>
                </a:cubicBezTo>
                <a:lnTo>
                  <a:pt x="60" y="23"/>
                </a:lnTo>
                <a:close/>
                <a:moveTo>
                  <a:pt x="60" y="34"/>
                </a:moveTo>
                <a:cubicBezTo>
                  <a:pt x="60" y="31"/>
                  <a:pt x="60" y="31"/>
                  <a:pt x="60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4"/>
                  <a:pt x="63" y="34"/>
                  <a:pt x="63" y="34"/>
                </a:cubicBezTo>
                <a:lnTo>
                  <a:pt x="60" y="34"/>
                </a:lnTo>
                <a:close/>
                <a:moveTo>
                  <a:pt x="60" y="44"/>
                </a:moveTo>
                <a:cubicBezTo>
                  <a:pt x="60" y="41"/>
                  <a:pt x="60" y="41"/>
                  <a:pt x="60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4"/>
                  <a:pt x="63" y="44"/>
                  <a:pt x="63" y="44"/>
                </a:cubicBezTo>
                <a:lnTo>
                  <a:pt x="60" y="44"/>
                </a:lnTo>
                <a:close/>
                <a:moveTo>
                  <a:pt x="60" y="54"/>
                </a:moveTo>
                <a:cubicBezTo>
                  <a:pt x="60" y="52"/>
                  <a:pt x="60" y="52"/>
                  <a:pt x="60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4"/>
                  <a:pt x="63" y="54"/>
                  <a:pt x="63" y="54"/>
                </a:cubicBezTo>
                <a:lnTo>
                  <a:pt x="60" y="54"/>
                </a:lnTo>
                <a:close/>
                <a:moveTo>
                  <a:pt x="60" y="65"/>
                </a:moveTo>
                <a:cubicBezTo>
                  <a:pt x="60" y="62"/>
                  <a:pt x="60" y="62"/>
                  <a:pt x="60" y="62"/>
                </a:cubicBezTo>
                <a:cubicBezTo>
                  <a:pt x="63" y="62"/>
                  <a:pt x="63" y="62"/>
                  <a:pt x="63" y="62"/>
                </a:cubicBezTo>
                <a:cubicBezTo>
                  <a:pt x="63" y="65"/>
                  <a:pt x="63" y="65"/>
                  <a:pt x="63" y="65"/>
                </a:cubicBezTo>
                <a:lnTo>
                  <a:pt x="60" y="65"/>
                </a:lnTo>
                <a:close/>
                <a:moveTo>
                  <a:pt x="60" y="75"/>
                </a:moveTo>
                <a:cubicBezTo>
                  <a:pt x="60" y="72"/>
                  <a:pt x="60" y="72"/>
                  <a:pt x="60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3" y="75"/>
                  <a:pt x="63" y="75"/>
                  <a:pt x="63" y="75"/>
                </a:cubicBezTo>
                <a:lnTo>
                  <a:pt x="60" y="75"/>
                </a:lnTo>
                <a:close/>
                <a:moveTo>
                  <a:pt x="60" y="85"/>
                </a:moveTo>
                <a:cubicBezTo>
                  <a:pt x="60" y="83"/>
                  <a:pt x="60" y="83"/>
                  <a:pt x="60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5"/>
                  <a:pt x="63" y="85"/>
                  <a:pt x="63" y="85"/>
                </a:cubicBezTo>
                <a:lnTo>
                  <a:pt x="60" y="85"/>
                </a:lnTo>
                <a:close/>
                <a:moveTo>
                  <a:pt x="60" y="96"/>
                </a:moveTo>
                <a:cubicBezTo>
                  <a:pt x="60" y="93"/>
                  <a:pt x="60" y="93"/>
                  <a:pt x="60" y="93"/>
                </a:cubicBezTo>
                <a:cubicBezTo>
                  <a:pt x="63" y="93"/>
                  <a:pt x="63" y="93"/>
                  <a:pt x="63" y="93"/>
                </a:cubicBezTo>
                <a:cubicBezTo>
                  <a:pt x="63" y="96"/>
                  <a:pt x="63" y="96"/>
                  <a:pt x="63" y="96"/>
                </a:cubicBezTo>
                <a:lnTo>
                  <a:pt x="60" y="96"/>
                </a:lnTo>
                <a:close/>
                <a:moveTo>
                  <a:pt x="60" y="127"/>
                </a:moveTo>
                <a:cubicBezTo>
                  <a:pt x="60" y="124"/>
                  <a:pt x="60" y="124"/>
                  <a:pt x="60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7"/>
                  <a:pt x="63" y="127"/>
                  <a:pt x="63" y="127"/>
                </a:cubicBezTo>
                <a:lnTo>
                  <a:pt x="60" y="127"/>
                </a:lnTo>
                <a:close/>
                <a:moveTo>
                  <a:pt x="60" y="137"/>
                </a:moveTo>
                <a:cubicBezTo>
                  <a:pt x="60" y="135"/>
                  <a:pt x="60" y="135"/>
                  <a:pt x="60" y="135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63" y="137"/>
                  <a:pt x="63" y="137"/>
                  <a:pt x="63" y="137"/>
                </a:cubicBezTo>
                <a:lnTo>
                  <a:pt x="60" y="137"/>
                </a:lnTo>
                <a:close/>
                <a:moveTo>
                  <a:pt x="60" y="148"/>
                </a:moveTo>
                <a:cubicBezTo>
                  <a:pt x="60" y="145"/>
                  <a:pt x="60" y="145"/>
                  <a:pt x="60" y="145"/>
                </a:cubicBezTo>
                <a:cubicBezTo>
                  <a:pt x="63" y="145"/>
                  <a:pt x="63" y="145"/>
                  <a:pt x="63" y="145"/>
                </a:cubicBezTo>
                <a:cubicBezTo>
                  <a:pt x="63" y="148"/>
                  <a:pt x="63" y="148"/>
                  <a:pt x="63" y="148"/>
                </a:cubicBezTo>
                <a:lnTo>
                  <a:pt x="60" y="148"/>
                </a:lnTo>
                <a:close/>
                <a:moveTo>
                  <a:pt x="60" y="158"/>
                </a:moveTo>
                <a:cubicBezTo>
                  <a:pt x="60" y="156"/>
                  <a:pt x="60" y="156"/>
                  <a:pt x="60" y="156"/>
                </a:cubicBezTo>
                <a:cubicBezTo>
                  <a:pt x="63" y="156"/>
                  <a:pt x="63" y="156"/>
                  <a:pt x="63" y="156"/>
                </a:cubicBezTo>
                <a:cubicBezTo>
                  <a:pt x="63" y="158"/>
                  <a:pt x="63" y="158"/>
                  <a:pt x="63" y="158"/>
                </a:cubicBezTo>
                <a:lnTo>
                  <a:pt x="60" y="158"/>
                </a:lnTo>
                <a:close/>
                <a:moveTo>
                  <a:pt x="60" y="166"/>
                </a:moveTo>
                <a:cubicBezTo>
                  <a:pt x="63" y="166"/>
                  <a:pt x="63" y="166"/>
                  <a:pt x="63" y="166"/>
                </a:cubicBezTo>
                <a:cubicBezTo>
                  <a:pt x="63" y="169"/>
                  <a:pt x="63" y="169"/>
                  <a:pt x="63" y="169"/>
                </a:cubicBezTo>
                <a:cubicBezTo>
                  <a:pt x="60" y="169"/>
                  <a:pt x="60" y="169"/>
                  <a:pt x="60" y="169"/>
                </a:cubicBezTo>
                <a:lnTo>
                  <a:pt x="60" y="166"/>
                </a:lnTo>
                <a:close/>
                <a:moveTo>
                  <a:pt x="60" y="176"/>
                </a:moveTo>
                <a:cubicBezTo>
                  <a:pt x="63" y="176"/>
                  <a:pt x="63" y="176"/>
                  <a:pt x="63" y="176"/>
                </a:cubicBezTo>
                <a:cubicBezTo>
                  <a:pt x="63" y="179"/>
                  <a:pt x="63" y="179"/>
                  <a:pt x="63" y="179"/>
                </a:cubicBezTo>
                <a:cubicBezTo>
                  <a:pt x="60" y="179"/>
                  <a:pt x="60" y="179"/>
                  <a:pt x="60" y="179"/>
                </a:cubicBezTo>
                <a:lnTo>
                  <a:pt x="60" y="176"/>
                </a:lnTo>
                <a:close/>
                <a:moveTo>
                  <a:pt x="71" y="23"/>
                </a:moveTo>
                <a:cubicBezTo>
                  <a:pt x="71" y="21"/>
                  <a:pt x="71" y="21"/>
                  <a:pt x="71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23"/>
                  <a:pt x="73" y="23"/>
                  <a:pt x="73" y="23"/>
                </a:cubicBezTo>
                <a:lnTo>
                  <a:pt x="71" y="23"/>
                </a:lnTo>
                <a:close/>
                <a:moveTo>
                  <a:pt x="71" y="65"/>
                </a:moveTo>
                <a:cubicBezTo>
                  <a:pt x="71" y="62"/>
                  <a:pt x="71" y="62"/>
                  <a:pt x="71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5"/>
                  <a:pt x="73" y="65"/>
                  <a:pt x="73" y="65"/>
                </a:cubicBezTo>
                <a:lnTo>
                  <a:pt x="71" y="65"/>
                </a:lnTo>
                <a:close/>
                <a:moveTo>
                  <a:pt x="71" y="148"/>
                </a:moveTo>
                <a:cubicBezTo>
                  <a:pt x="71" y="145"/>
                  <a:pt x="71" y="145"/>
                  <a:pt x="71" y="145"/>
                </a:cubicBezTo>
                <a:cubicBezTo>
                  <a:pt x="73" y="145"/>
                  <a:pt x="73" y="145"/>
                  <a:pt x="73" y="145"/>
                </a:cubicBezTo>
                <a:cubicBezTo>
                  <a:pt x="73" y="148"/>
                  <a:pt x="73" y="148"/>
                  <a:pt x="73" y="148"/>
                </a:cubicBezTo>
                <a:lnTo>
                  <a:pt x="71" y="148"/>
                </a:lnTo>
                <a:close/>
                <a:moveTo>
                  <a:pt x="81" y="23"/>
                </a:moveTo>
                <a:cubicBezTo>
                  <a:pt x="81" y="21"/>
                  <a:pt x="81" y="21"/>
                  <a:pt x="81" y="21"/>
                </a:cubicBezTo>
                <a:cubicBezTo>
                  <a:pt x="84" y="21"/>
                  <a:pt x="84" y="21"/>
                  <a:pt x="84" y="21"/>
                </a:cubicBezTo>
                <a:cubicBezTo>
                  <a:pt x="84" y="23"/>
                  <a:pt x="84" y="23"/>
                  <a:pt x="84" y="23"/>
                </a:cubicBezTo>
                <a:lnTo>
                  <a:pt x="81" y="23"/>
                </a:lnTo>
                <a:close/>
                <a:moveTo>
                  <a:pt x="81" y="65"/>
                </a:moveTo>
                <a:cubicBezTo>
                  <a:pt x="81" y="62"/>
                  <a:pt x="81" y="62"/>
                  <a:pt x="81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5"/>
                  <a:pt x="84" y="65"/>
                  <a:pt x="84" y="65"/>
                </a:cubicBezTo>
                <a:lnTo>
                  <a:pt x="81" y="65"/>
                </a:lnTo>
                <a:close/>
                <a:moveTo>
                  <a:pt x="81" y="106"/>
                </a:moveTo>
                <a:cubicBezTo>
                  <a:pt x="81" y="104"/>
                  <a:pt x="81" y="104"/>
                  <a:pt x="81" y="104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4" y="106"/>
                  <a:pt x="84" y="106"/>
                  <a:pt x="84" y="106"/>
                </a:cubicBezTo>
                <a:lnTo>
                  <a:pt x="81" y="106"/>
                </a:lnTo>
                <a:close/>
                <a:moveTo>
                  <a:pt x="81" y="148"/>
                </a:moveTo>
                <a:cubicBezTo>
                  <a:pt x="81" y="145"/>
                  <a:pt x="81" y="145"/>
                  <a:pt x="81" y="145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8"/>
                  <a:pt x="84" y="148"/>
                  <a:pt x="84" y="148"/>
                </a:cubicBezTo>
                <a:lnTo>
                  <a:pt x="81" y="148"/>
                </a:lnTo>
                <a:close/>
                <a:moveTo>
                  <a:pt x="92" y="23"/>
                </a:moveTo>
                <a:cubicBezTo>
                  <a:pt x="92" y="21"/>
                  <a:pt x="92" y="21"/>
                  <a:pt x="92" y="21"/>
                </a:cubicBezTo>
                <a:cubicBezTo>
                  <a:pt x="94" y="21"/>
                  <a:pt x="94" y="21"/>
                  <a:pt x="94" y="21"/>
                </a:cubicBezTo>
                <a:cubicBezTo>
                  <a:pt x="94" y="23"/>
                  <a:pt x="94" y="23"/>
                  <a:pt x="94" y="23"/>
                </a:cubicBezTo>
                <a:lnTo>
                  <a:pt x="92" y="23"/>
                </a:lnTo>
                <a:close/>
                <a:moveTo>
                  <a:pt x="92" y="65"/>
                </a:moveTo>
                <a:cubicBezTo>
                  <a:pt x="92" y="62"/>
                  <a:pt x="92" y="62"/>
                  <a:pt x="92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5"/>
                  <a:pt x="94" y="65"/>
                  <a:pt x="94" y="65"/>
                </a:cubicBezTo>
                <a:lnTo>
                  <a:pt x="92" y="65"/>
                </a:lnTo>
                <a:close/>
                <a:moveTo>
                  <a:pt x="92" y="106"/>
                </a:moveTo>
                <a:cubicBezTo>
                  <a:pt x="92" y="104"/>
                  <a:pt x="92" y="104"/>
                  <a:pt x="92" y="104"/>
                </a:cubicBezTo>
                <a:cubicBezTo>
                  <a:pt x="94" y="104"/>
                  <a:pt x="94" y="104"/>
                  <a:pt x="94" y="104"/>
                </a:cubicBezTo>
                <a:cubicBezTo>
                  <a:pt x="94" y="106"/>
                  <a:pt x="94" y="106"/>
                  <a:pt x="94" y="106"/>
                </a:cubicBezTo>
                <a:lnTo>
                  <a:pt x="92" y="106"/>
                </a:lnTo>
                <a:close/>
                <a:moveTo>
                  <a:pt x="92" y="148"/>
                </a:moveTo>
                <a:cubicBezTo>
                  <a:pt x="92" y="145"/>
                  <a:pt x="92" y="145"/>
                  <a:pt x="92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8"/>
                  <a:pt x="94" y="148"/>
                  <a:pt x="94" y="148"/>
                </a:cubicBezTo>
                <a:lnTo>
                  <a:pt x="92" y="148"/>
                </a:lnTo>
                <a:close/>
                <a:moveTo>
                  <a:pt x="102" y="13"/>
                </a:moveTo>
                <a:cubicBezTo>
                  <a:pt x="102" y="10"/>
                  <a:pt x="102" y="10"/>
                  <a:pt x="102" y="10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104" y="13"/>
                  <a:pt x="104" y="13"/>
                  <a:pt x="104" y="13"/>
                </a:cubicBezTo>
                <a:lnTo>
                  <a:pt x="102" y="13"/>
                </a:lnTo>
                <a:close/>
                <a:moveTo>
                  <a:pt x="102" y="23"/>
                </a:moveTo>
                <a:cubicBezTo>
                  <a:pt x="102" y="21"/>
                  <a:pt x="102" y="21"/>
                  <a:pt x="102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3"/>
                  <a:pt x="104" y="23"/>
                  <a:pt x="104" y="23"/>
                </a:cubicBezTo>
                <a:lnTo>
                  <a:pt x="102" y="23"/>
                </a:lnTo>
                <a:close/>
                <a:moveTo>
                  <a:pt x="102" y="34"/>
                </a:moveTo>
                <a:cubicBezTo>
                  <a:pt x="102" y="31"/>
                  <a:pt x="102" y="31"/>
                  <a:pt x="102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4"/>
                  <a:pt x="104" y="34"/>
                  <a:pt x="104" y="34"/>
                </a:cubicBezTo>
                <a:lnTo>
                  <a:pt x="102" y="34"/>
                </a:lnTo>
                <a:close/>
                <a:moveTo>
                  <a:pt x="102" y="44"/>
                </a:moveTo>
                <a:cubicBezTo>
                  <a:pt x="102" y="41"/>
                  <a:pt x="102" y="41"/>
                  <a:pt x="102" y="41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4"/>
                  <a:pt x="104" y="44"/>
                  <a:pt x="104" y="44"/>
                </a:cubicBezTo>
                <a:lnTo>
                  <a:pt x="102" y="44"/>
                </a:lnTo>
                <a:close/>
                <a:moveTo>
                  <a:pt x="102" y="54"/>
                </a:moveTo>
                <a:cubicBezTo>
                  <a:pt x="102" y="52"/>
                  <a:pt x="102" y="52"/>
                  <a:pt x="102" y="52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4" y="54"/>
                  <a:pt x="104" y="54"/>
                  <a:pt x="104" y="54"/>
                </a:cubicBezTo>
                <a:lnTo>
                  <a:pt x="102" y="54"/>
                </a:lnTo>
                <a:close/>
                <a:moveTo>
                  <a:pt x="102" y="65"/>
                </a:moveTo>
                <a:cubicBezTo>
                  <a:pt x="102" y="62"/>
                  <a:pt x="102" y="62"/>
                  <a:pt x="102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4" y="65"/>
                  <a:pt x="104" y="65"/>
                  <a:pt x="104" y="65"/>
                </a:cubicBezTo>
                <a:lnTo>
                  <a:pt x="102" y="65"/>
                </a:lnTo>
                <a:close/>
                <a:moveTo>
                  <a:pt x="102" y="75"/>
                </a:moveTo>
                <a:cubicBezTo>
                  <a:pt x="102" y="72"/>
                  <a:pt x="102" y="72"/>
                  <a:pt x="102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75"/>
                  <a:pt x="104" y="75"/>
                  <a:pt x="104" y="75"/>
                </a:cubicBezTo>
                <a:lnTo>
                  <a:pt x="102" y="75"/>
                </a:lnTo>
                <a:close/>
                <a:moveTo>
                  <a:pt x="102" y="117"/>
                </a:moveTo>
                <a:cubicBezTo>
                  <a:pt x="102" y="114"/>
                  <a:pt x="102" y="114"/>
                  <a:pt x="102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4" y="117"/>
                  <a:pt x="104" y="117"/>
                  <a:pt x="104" y="117"/>
                </a:cubicBezTo>
                <a:lnTo>
                  <a:pt x="102" y="117"/>
                </a:lnTo>
                <a:close/>
                <a:moveTo>
                  <a:pt x="102" y="127"/>
                </a:moveTo>
                <a:cubicBezTo>
                  <a:pt x="102" y="124"/>
                  <a:pt x="102" y="124"/>
                  <a:pt x="102" y="124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4" y="127"/>
                  <a:pt x="104" y="127"/>
                  <a:pt x="104" y="127"/>
                </a:cubicBezTo>
                <a:lnTo>
                  <a:pt x="102" y="127"/>
                </a:lnTo>
                <a:close/>
                <a:moveTo>
                  <a:pt x="102" y="137"/>
                </a:moveTo>
                <a:cubicBezTo>
                  <a:pt x="102" y="135"/>
                  <a:pt x="102" y="135"/>
                  <a:pt x="102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7"/>
                  <a:pt x="104" y="137"/>
                  <a:pt x="104" y="137"/>
                </a:cubicBezTo>
                <a:lnTo>
                  <a:pt x="102" y="137"/>
                </a:lnTo>
                <a:close/>
                <a:moveTo>
                  <a:pt x="102" y="148"/>
                </a:moveTo>
                <a:cubicBezTo>
                  <a:pt x="102" y="145"/>
                  <a:pt x="102" y="145"/>
                  <a:pt x="102" y="145"/>
                </a:cubicBezTo>
                <a:cubicBezTo>
                  <a:pt x="104" y="145"/>
                  <a:pt x="104" y="145"/>
                  <a:pt x="104" y="145"/>
                </a:cubicBezTo>
                <a:cubicBezTo>
                  <a:pt x="104" y="148"/>
                  <a:pt x="104" y="148"/>
                  <a:pt x="104" y="148"/>
                </a:cubicBezTo>
                <a:lnTo>
                  <a:pt x="102" y="148"/>
                </a:lnTo>
                <a:close/>
                <a:moveTo>
                  <a:pt x="102" y="158"/>
                </a:moveTo>
                <a:cubicBezTo>
                  <a:pt x="102" y="156"/>
                  <a:pt x="102" y="156"/>
                  <a:pt x="102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8"/>
                  <a:pt x="104" y="158"/>
                  <a:pt x="104" y="158"/>
                </a:cubicBezTo>
                <a:lnTo>
                  <a:pt x="102" y="158"/>
                </a:lnTo>
                <a:close/>
                <a:moveTo>
                  <a:pt x="102" y="166"/>
                </a:moveTo>
                <a:cubicBezTo>
                  <a:pt x="104" y="166"/>
                  <a:pt x="104" y="166"/>
                  <a:pt x="104" y="166"/>
                </a:cubicBezTo>
                <a:cubicBezTo>
                  <a:pt x="104" y="169"/>
                  <a:pt x="104" y="169"/>
                  <a:pt x="104" y="169"/>
                </a:cubicBezTo>
                <a:cubicBezTo>
                  <a:pt x="102" y="169"/>
                  <a:pt x="102" y="169"/>
                  <a:pt x="102" y="169"/>
                </a:cubicBezTo>
                <a:lnTo>
                  <a:pt x="102" y="166"/>
                </a:lnTo>
                <a:close/>
                <a:moveTo>
                  <a:pt x="102" y="176"/>
                </a:moveTo>
                <a:cubicBezTo>
                  <a:pt x="104" y="176"/>
                  <a:pt x="104" y="176"/>
                  <a:pt x="104" y="176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2" y="179"/>
                  <a:pt x="102" y="179"/>
                  <a:pt x="102" y="179"/>
                </a:cubicBezTo>
                <a:lnTo>
                  <a:pt x="102" y="176"/>
                </a:lnTo>
                <a:close/>
                <a:moveTo>
                  <a:pt x="112" y="23"/>
                </a:moveTo>
                <a:cubicBezTo>
                  <a:pt x="112" y="21"/>
                  <a:pt x="112" y="21"/>
                  <a:pt x="112" y="21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5" y="23"/>
                  <a:pt x="115" y="23"/>
                  <a:pt x="115" y="23"/>
                </a:cubicBezTo>
                <a:lnTo>
                  <a:pt x="112" y="23"/>
                </a:lnTo>
                <a:close/>
                <a:moveTo>
                  <a:pt x="112" y="65"/>
                </a:moveTo>
                <a:cubicBezTo>
                  <a:pt x="112" y="62"/>
                  <a:pt x="112" y="62"/>
                  <a:pt x="112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5"/>
                  <a:pt x="115" y="65"/>
                  <a:pt x="115" y="65"/>
                </a:cubicBezTo>
                <a:lnTo>
                  <a:pt x="112" y="65"/>
                </a:lnTo>
                <a:close/>
                <a:moveTo>
                  <a:pt x="112" y="148"/>
                </a:moveTo>
                <a:cubicBezTo>
                  <a:pt x="112" y="145"/>
                  <a:pt x="112" y="145"/>
                  <a:pt x="112" y="145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15" y="148"/>
                  <a:pt x="115" y="148"/>
                  <a:pt x="115" y="148"/>
                </a:cubicBezTo>
                <a:lnTo>
                  <a:pt x="112" y="148"/>
                </a:lnTo>
                <a:close/>
                <a:moveTo>
                  <a:pt x="123" y="23"/>
                </a:moveTo>
                <a:cubicBezTo>
                  <a:pt x="123" y="21"/>
                  <a:pt x="123" y="21"/>
                  <a:pt x="123" y="21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3"/>
                  <a:pt x="125" y="23"/>
                  <a:pt x="125" y="23"/>
                </a:cubicBezTo>
                <a:lnTo>
                  <a:pt x="123" y="23"/>
                </a:lnTo>
                <a:close/>
                <a:moveTo>
                  <a:pt x="123" y="65"/>
                </a:moveTo>
                <a:cubicBezTo>
                  <a:pt x="123" y="62"/>
                  <a:pt x="123" y="62"/>
                  <a:pt x="123" y="62"/>
                </a:cubicBezTo>
                <a:cubicBezTo>
                  <a:pt x="125" y="62"/>
                  <a:pt x="125" y="62"/>
                  <a:pt x="125" y="62"/>
                </a:cubicBezTo>
                <a:cubicBezTo>
                  <a:pt x="125" y="65"/>
                  <a:pt x="125" y="65"/>
                  <a:pt x="125" y="65"/>
                </a:cubicBezTo>
                <a:lnTo>
                  <a:pt x="123" y="65"/>
                </a:lnTo>
                <a:close/>
                <a:moveTo>
                  <a:pt x="123" y="148"/>
                </a:moveTo>
                <a:cubicBezTo>
                  <a:pt x="123" y="145"/>
                  <a:pt x="123" y="145"/>
                  <a:pt x="123" y="145"/>
                </a:cubicBezTo>
                <a:cubicBezTo>
                  <a:pt x="125" y="145"/>
                  <a:pt x="125" y="145"/>
                  <a:pt x="125" y="145"/>
                </a:cubicBezTo>
                <a:cubicBezTo>
                  <a:pt x="125" y="148"/>
                  <a:pt x="125" y="148"/>
                  <a:pt x="125" y="148"/>
                </a:cubicBezTo>
                <a:lnTo>
                  <a:pt x="123" y="148"/>
                </a:lnTo>
                <a:close/>
                <a:moveTo>
                  <a:pt x="133" y="23"/>
                </a:moveTo>
                <a:cubicBezTo>
                  <a:pt x="133" y="21"/>
                  <a:pt x="133" y="21"/>
                  <a:pt x="133" y="21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6" y="23"/>
                  <a:pt x="136" y="23"/>
                  <a:pt x="136" y="23"/>
                </a:cubicBezTo>
                <a:lnTo>
                  <a:pt x="133" y="23"/>
                </a:lnTo>
                <a:close/>
                <a:moveTo>
                  <a:pt x="133" y="65"/>
                </a:moveTo>
                <a:cubicBezTo>
                  <a:pt x="133" y="62"/>
                  <a:pt x="133" y="62"/>
                  <a:pt x="133" y="62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36" y="65"/>
                  <a:pt x="136" y="65"/>
                  <a:pt x="136" y="65"/>
                </a:cubicBezTo>
                <a:lnTo>
                  <a:pt x="133" y="65"/>
                </a:lnTo>
                <a:close/>
                <a:moveTo>
                  <a:pt x="133" y="148"/>
                </a:moveTo>
                <a:cubicBezTo>
                  <a:pt x="133" y="145"/>
                  <a:pt x="133" y="145"/>
                  <a:pt x="133" y="145"/>
                </a:cubicBezTo>
                <a:cubicBezTo>
                  <a:pt x="136" y="145"/>
                  <a:pt x="136" y="145"/>
                  <a:pt x="136" y="145"/>
                </a:cubicBezTo>
                <a:cubicBezTo>
                  <a:pt x="136" y="148"/>
                  <a:pt x="136" y="148"/>
                  <a:pt x="136" y="148"/>
                </a:cubicBezTo>
                <a:lnTo>
                  <a:pt x="133" y="148"/>
                </a:lnTo>
                <a:close/>
                <a:moveTo>
                  <a:pt x="143" y="13"/>
                </a:moveTo>
                <a:cubicBezTo>
                  <a:pt x="143" y="10"/>
                  <a:pt x="143" y="10"/>
                  <a:pt x="143" y="10"/>
                </a:cubicBezTo>
                <a:cubicBezTo>
                  <a:pt x="146" y="10"/>
                  <a:pt x="146" y="10"/>
                  <a:pt x="146" y="10"/>
                </a:cubicBezTo>
                <a:cubicBezTo>
                  <a:pt x="146" y="13"/>
                  <a:pt x="146" y="13"/>
                  <a:pt x="146" y="13"/>
                </a:cubicBezTo>
                <a:lnTo>
                  <a:pt x="143" y="13"/>
                </a:lnTo>
                <a:close/>
                <a:moveTo>
                  <a:pt x="143" y="23"/>
                </a:moveTo>
                <a:cubicBezTo>
                  <a:pt x="143" y="21"/>
                  <a:pt x="143" y="21"/>
                  <a:pt x="143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6" y="23"/>
                  <a:pt x="146" y="23"/>
                  <a:pt x="146" y="23"/>
                </a:cubicBezTo>
                <a:lnTo>
                  <a:pt x="143" y="23"/>
                </a:lnTo>
                <a:close/>
                <a:moveTo>
                  <a:pt x="143" y="34"/>
                </a:moveTo>
                <a:cubicBezTo>
                  <a:pt x="143" y="31"/>
                  <a:pt x="143" y="31"/>
                  <a:pt x="143" y="31"/>
                </a:cubicBezTo>
                <a:cubicBezTo>
                  <a:pt x="146" y="31"/>
                  <a:pt x="146" y="31"/>
                  <a:pt x="146" y="31"/>
                </a:cubicBezTo>
                <a:cubicBezTo>
                  <a:pt x="146" y="34"/>
                  <a:pt x="146" y="34"/>
                  <a:pt x="146" y="34"/>
                </a:cubicBezTo>
                <a:lnTo>
                  <a:pt x="143" y="34"/>
                </a:lnTo>
                <a:close/>
                <a:moveTo>
                  <a:pt x="143" y="44"/>
                </a:moveTo>
                <a:cubicBezTo>
                  <a:pt x="143" y="41"/>
                  <a:pt x="143" y="41"/>
                  <a:pt x="143" y="41"/>
                </a:cubicBezTo>
                <a:cubicBezTo>
                  <a:pt x="146" y="41"/>
                  <a:pt x="146" y="41"/>
                  <a:pt x="146" y="41"/>
                </a:cubicBezTo>
                <a:cubicBezTo>
                  <a:pt x="146" y="44"/>
                  <a:pt x="146" y="44"/>
                  <a:pt x="146" y="44"/>
                </a:cubicBezTo>
                <a:lnTo>
                  <a:pt x="143" y="44"/>
                </a:lnTo>
                <a:close/>
                <a:moveTo>
                  <a:pt x="143" y="54"/>
                </a:moveTo>
                <a:cubicBezTo>
                  <a:pt x="143" y="52"/>
                  <a:pt x="143" y="52"/>
                  <a:pt x="143" y="52"/>
                </a:cubicBezTo>
                <a:cubicBezTo>
                  <a:pt x="146" y="52"/>
                  <a:pt x="146" y="52"/>
                  <a:pt x="146" y="52"/>
                </a:cubicBezTo>
                <a:cubicBezTo>
                  <a:pt x="146" y="54"/>
                  <a:pt x="146" y="54"/>
                  <a:pt x="146" y="54"/>
                </a:cubicBezTo>
                <a:lnTo>
                  <a:pt x="143" y="54"/>
                </a:lnTo>
                <a:close/>
                <a:moveTo>
                  <a:pt x="143" y="65"/>
                </a:moveTo>
                <a:cubicBezTo>
                  <a:pt x="143" y="62"/>
                  <a:pt x="143" y="62"/>
                  <a:pt x="143" y="62"/>
                </a:cubicBezTo>
                <a:cubicBezTo>
                  <a:pt x="146" y="62"/>
                  <a:pt x="146" y="62"/>
                  <a:pt x="146" y="62"/>
                </a:cubicBezTo>
                <a:cubicBezTo>
                  <a:pt x="146" y="65"/>
                  <a:pt x="146" y="65"/>
                  <a:pt x="146" y="65"/>
                </a:cubicBezTo>
                <a:lnTo>
                  <a:pt x="143" y="65"/>
                </a:lnTo>
                <a:close/>
                <a:moveTo>
                  <a:pt x="143" y="75"/>
                </a:moveTo>
                <a:cubicBezTo>
                  <a:pt x="143" y="72"/>
                  <a:pt x="143" y="72"/>
                  <a:pt x="143" y="72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46" y="75"/>
                  <a:pt x="146" y="75"/>
                  <a:pt x="146" y="75"/>
                </a:cubicBezTo>
                <a:lnTo>
                  <a:pt x="143" y="75"/>
                </a:lnTo>
                <a:close/>
                <a:moveTo>
                  <a:pt x="143" y="85"/>
                </a:moveTo>
                <a:cubicBezTo>
                  <a:pt x="143" y="83"/>
                  <a:pt x="143" y="83"/>
                  <a:pt x="143" y="83"/>
                </a:cubicBezTo>
                <a:cubicBezTo>
                  <a:pt x="146" y="83"/>
                  <a:pt x="146" y="83"/>
                  <a:pt x="146" y="83"/>
                </a:cubicBezTo>
                <a:cubicBezTo>
                  <a:pt x="146" y="85"/>
                  <a:pt x="146" y="85"/>
                  <a:pt x="146" y="85"/>
                </a:cubicBezTo>
                <a:lnTo>
                  <a:pt x="143" y="85"/>
                </a:lnTo>
                <a:close/>
                <a:moveTo>
                  <a:pt x="143" y="117"/>
                </a:moveTo>
                <a:cubicBezTo>
                  <a:pt x="143" y="114"/>
                  <a:pt x="143" y="114"/>
                  <a:pt x="143" y="114"/>
                </a:cubicBezTo>
                <a:cubicBezTo>
                  <a:pt x="146" y="114"/>
                  <a:pt x="146" y="114"/>
                  <a:pt x="146" y="114"/>
                </a:cubicBezTo>
                <a:cubicBezTo>
                  <a:pt x="146" y="117"/>
                  <a:pt x="146" y="117"/>
                  <a:pt x="146" y="117"/>
                </a:cubicBezTo>
                <a:lnTo>
                  <a:pt x="143" y="117"/>
                </a:lnTo>
                <a:close/>
                <a:moveTo>
                  <a:pt x="143" y="127"/>
                </a:moveTo>
                <a:cubicBezTo>
                  <a:pt x="143" y="124"/>
                  <a:pt x="143" y="124"/>
                  <a:pt x="143" y="124"/>
                </a:cubicBezTo>
                <a:cubicBezTo>
                  <a:pt x="146" y="124"/>
                  <a:pt x="146" y="124"/>
                  <a:pt x="146" y="124"/>
                </a:cubicBezTo>
                <a:cubicBezTo>
                  <a:pt x="146" y="127"/>
                  <a:pt x="146" y="127"/>
                  <a:pt x="146" y="127"/>
                </a:cubicBezTo>
                <a:lnTo>
                  <a:pt x="143" y="127"/>
                </a:lnTo>
                <a:close/>
                <a:moveTo>
                  <a:pt x="143" y="137"/>
                </a:moveTo>
                <a:cubicBezTo>
                  <a:pt x="143" y="135"/>
                  <a:pt x="143" y="135"/>
                  <a:pt x="143" y="135"/>
                </a:cubicBezTo>
                <a:cubicBezTo>
                  <a:pt x="146" y="135"/>
                  <a:pt x="146" y="135"/>
                  <a:pt x="146" y="135"/>
                </a:cubicBezTo>
                <a:cubicBezTo>
                  <a:pt x="146" y="137"/>
                  <a:pt x="146" y="137"/>
                  <a:pt x="146" y="137"/>
                </a:cubicBezTo>
                <a:lnTo>
                  <a:pt x="143" y="137"/>
                </a:lnTo>
                <a:close/>
                <a:moveTo>
                  <a:pt x="143" y="148"/>
                </a:moveTo>
                <a:cubicBezTo>
                  <a:pt x="143" y="145"/>
                  <a:pt x="143" y="145"/>
                  <a:pt x="143" y="145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46" y="148"/>
                  <a:pt x="146" y="148"/>
                  <a:pt x="146" y="148"/>
                </a:cubicBezTo>
                <a:lnTo>
                  <a:pt x="143" y="148"/>
                </a:lnTo>
                <a:close/>
                <a:moveTo>
                  <a:pt x="143" y="158"/>
                </a:moveTo>
                <a:cubicBezTo>
                  <a:pt x="143" y="156"/>
                  <a:pt x="143" y="156"/>
                  <a:pt x="143" y="156"/>
                </a:cubicBezTo>
                <a:cubicBezTo>
                  <a:pt x="146" y="156"/>
                  <a:pt x="146" y="156"/>
                  <a:pt x="146" y="156"/>
                </a:cubicBezTo>
                <a:cubicBezTo>
                  <a:pt x="146" y="158"/>
                  <a:pt x="146" y="158"/>
                  <a:pt x="146" y="158"/>
                </a:cubicBezTo>
                <a:lnTo>
                  <a:pt x="143" y="158"/>
                </a:lnTo>
                <a:close/>
                <a:moveTo>
                  <a:pt x="143" y="166"/>
                </a:moveTo>
                <a:cubicBezTo>
                  <a:pt x="146" y="166"/>
                  <a:pt x="146" y="166"/>
                  <a:pt x="146" y="166"/>
                </a:cubicBezTo>
                <a:cubicBezTo>
                  <a:pt x="146" y="169"/>
                  <a:pt x="146" y="169"/>
                  <a:pt x="146" y="169"/>
                </a:cubicBezTo>
                <a:cubicBezTo>
                  <a:pt x="143" y="169"/>
                  <a:pt x="143" y="169"/>
                  <a:pt x="143" y="169"/>
                </a:cubicBezTo>
                <a:lnTo>
                  <a:pt x="143" y="166"/>
                </a:lnTo>
                <a:close/>
                <a:moveTo>
                  <a:pt x="143" y="176"/>
                </a:moveTo>
                <a:cubicBezTo>
                  <a:pt x="146" y="176"/>
                  <a:pt x="146" y="176"/>
                  <a:pt x="146" y="176"/>
                </a:cubicBezTo>
                <a:cubicBezTo>
                  <a:pt x="146" y="179"/>
                  <a:pt x="146" y="179"/>
                  <a:pt x="146" y="179"/>
                </a:cubicBezTo>
                <a:cubicBezTo>
                  <a:pt x="143" y="179"/>
                  <a:pt x="143" y="179"/>
                  <a:pt x="143" y="179"/>
                </a:cubicBezTo>
                <a:lnTo>
                  <a:pt x="143" y="176"/>
                </a:lnTo>
                <a:close/>
                <a:moveTo>
                  <a:pt x="154" y="23"/>
                </a:moveTo>
                <a:cubicBezTo>
                  <a:pt x="154" y="21"/>
                  <a:pt x="154" y="21"/>
                  <a:pt x="154" y="21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56" y="23"/>
                  <a:pt x="156" y="23"/>
                  <a:pt x="156" y="23"/>
                </a:cubicBezTo>
                <a:lnTo>
                  <a:pt x="154" y="23"/>
                </a:lnTo>
                <a:close/>
                <a:moveTo>
                  <a:pt x="154" y="65"/>
                </a:moveTo>
                <a:cubicBezTo>
                  <a:pt x="154" y="62"/>
                  <a:pt x="154" y="62"/>
                  <a:pt x="154" y="62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56" y="65"/>
                  <a:pt x="156" y="65"/>
                  <a:pt x="156" y="65"/>
                </a:cubicBezTo>
                <a:lnTo>
                  <a:pt x="154" y="65"/>
                </a:lnTo>
                <a:close/>
                <a:moveTo>
                  <a:pt x="154" y="106"/>
                </a:moveTo>
                <a:cubicBezTo>
                  <a:pt x="154" y="104"/>
                  <a:pt x="154" y="104"/>
                  <a:pt x="154" y="104"/>
                </a:cubicBezTo>
                <a:cubicBezTo>
                  <a:pt x="156" y="104"/>
                  <a:pt x="156" y="104"/>
                  <a:pt x="156" y="104"/>
                </a:cubicBezTo>
                <a:cubicBezTo>
                  <a:pt x="156" y="106"/>
                  <a:pt x="156" y="106"/>
                  <a:pt x="156" y="106"/>
                </a:cubicBezTo>
                <a:lnTo>
                  <a:pt x="154" y="106"/>
                </a:lnTo>
                <a:close/>
                <a:moveTo>
                  <a:pt x="154" y="148"/>
                </a:moveTo>
                <a:cubicBezTo>
                  <a:pt x="154" y="145"/>
                  <a:pt x="154" y="145"/>
                  <a:pt x="154" y="145"/>
                </a:cubicBezTo>
                <a:cubicBezTo>
                  <a:pt x="156" y="145"/>
                  <a:pt x="156" y="145"/>
                  <a:pt x="156" y="145"/>
                </a:cubicBezTo>
                <a:cubicBezTo>
                  <a:pt x="156" y="148"/>
                  <a:pt x="156" y="148"/>
                  <a:pt x="156" y="148"/>
                </a:cubicBezTo>
                <a:lnTo>
                  <a:pt x="154" y="148"/>
                </a:lnTo>
                <a:close/>
                <a:moveTo>
                  <a:pt x="164" y="23"/>
                </a:moveTo>
                <a:cubicBezTo>
                  <a:pt x="164" y="21"/>
                  <a:pt x="164" y="21"/>
                  <a:pt x="164" y="21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3"/>
                  <a:pt x="167" y="23"/>
                  <a:pt x="167" y="23"/>
                </a:cubicBezTo>
                <a:lnTo>
                  <a:pt x="164" y="23"/>
                </a:lnTo>
                <a:close/>
                <a:moveTo>
                  <a:pt x="164" y="65"/>
                </a:moveTo>
                <a:cubicBezTo>
                  <a:pt x="164" y="62"/>
                  <a:pt x="164" y="62"/>
                  <a:pt x="164" y="62"/>
                </a:cubicBezTo>
                <a:cubicBezTo>
                  <a:pt x="167" y="62"/>
                  <a:pt x="167" y="62"/>
                  <a:pt x="167" y="62"/>
                </a:cubicBezTo>
                <a:cubicBezTo>
                  <a:pt x="167" y="65"/>
                  <a:pt x="167" y="65"/>
                  <a:pt x="167" y="65"/>
                </a:cubicBezTo>
                <a:lnTo>
                  <a:pt x="164" y="65"/>
                </a:lnTo>
                <a:close/>
                <a:moveTo>
                  <a:pt x="164" y="106"/>
                </a:moveTo>
                <a:cubicBezTo>
                  <a:pt x="164" y="104"/>
                  <a:pt x="164" y="104"/>
                  <a:pt x="164" y="104"/>
                </a:cubicBezTo>
                <a:cubicBezTo>
                  <a:pt x="167" y="104"/>
                  <a:pt x="167" y="104"/>
                  <a:pt x="167" y="104"/>
                </a:cubicBezTo>
                <a:cubicBezTo>
                  <a:pt x="167" y="106"/>
                  <a:pt x="167" y="106"/>
                  <a:pt x="167" y="106"/>
                </a:cubicBezTo>
                <a:lnTo>
                  <a:pt x="164" y="106"/>
                </a:lnTo>
                <a:close/>
                <a:moveTo>
                  <a:pt x="164" y="148"/>
                </a:moveTo>
                <a:cubicBezTo>
                  <a:pt x="164" y="145"/>
                  <a:pt x="164" y="145"/>
                  <a:pt x="164" y="145"/>
                </a:cubicBezTo>
                <a:cubicBezTo>
                  <a:pt x="167" y="145"/>
                  <a:pt x="167" y="145"/>
                  <a:pt x="167" y="145"/>
                </a:cubicBezTo>
                <a:cubicBezTo>
                  <a:pt x="167" y="148"/>
                  <a:pt x="167" y="148"/>
                  <a:pt x="167" y="148"/>
                </a:cubicBezTo>
                <a:lnTo>
                  <a:pt x="164" y="148"/>
                </a:lnTo>
                <a:close/>
                <a:moveTo>
                  <a:pt x="175" y="23"/>
                </a:moveTo>
                <a:cubicBezTo>
                  <a:pt x="175" y="21"/>
                  <a:pt x="175" y="21"/>
                  <a:pt x="175" y="21"/>
                </a:cubicBezTo>
                <a:cubicBezTo>
                  <a:pt x="177" y="21"/>
                  <a:pt x="177" y="21"/>
                  <a:pt x="177" y="21"/>
                </a:cubicBezTo>
                <a:cubicBezTo>
                  <a:pt x="177" y="23"/>
                  <a:pt x="177" y="23"/>
                  <a:pt x="177" y="23"/>
                </a:cubicBezTo>
                <a:lnTo>
                  <a:pt x="175" y="23"/>
                </a:lnTo>
                <a:close/>
                <a:moveTo>
                  <a:pt x="175" y="106"/>
                </a:moveTo>
                <a:cubicBezTo>
                  <a:pt x="175" y="104"/>
                  <a:pt x="175" y="104"/>
                  <a:pt x="175" y="104"/>
                </a:cubicBezTo>
                <a:cubicBezTo>
                  <a:pt x="177" y="104"/>
                  <a:pt x="177" y="104"/>
                  <a:pt x="177" y="104"/>
                </a:cubicBezTo>
                <a:cubicBezTo>
                  <a:pt x="177" y="106"/>
                  <a:pt x="177" y="106"/>
                  <a:pt x="177" y="106"/>
                </a:cubicBezTo>
                <a:lnTo>
                  <a:pt x="175" y="106"/>
                </a:lnTo>
                <a:close/>
                <a:moveTo>
                  <a:pt x="175" y="148"/>
                </a:moveTo>
                <a:cubicBezTo>
                  <a:pt x="175" y="145"/>
                  <a:pt x="175" y="145"/>
                  <a:pt x="175" y="145"/>
                </a:cubicBezTo>
                <a:cubicBezTo>
                  <a:pt x="177" y="145"/>
                  <a:pt x="177" y="145"/>
                  <a:pt x="177" y="145"/>
                </a:cubicBezTo>
                <a:cubicBezTo>
                  <a:pt x="177" y="148"/>
                  <a:pt x="177" y="148"/>
                  <a:pt x="177" y="148"/>
                </a:cubicBezTo>
                <a:lnTo>
                  <a:pt x="175" y="148"/>
                </a:lnTo>
                <a:close/>
                <a:moveTo>
                  <a:pt x="185" y="13"/>
                </a:moveTo>
                <a:cubicBezTo>
                  <a:pt x="185" y="10"/>
                  <a:pt x="185" y="10"/>
                  <a:pt x="185" y="10"/>
                </a:cubicBezTo>
                <a:cubicBezTo>
                  <a:pt x="188" y="10"/>
                  <a:pt x="188" y="10"/>
                  <a:pt x="188" y="10"/>
                </a:cubicBezTo>
                <a:cubicBezTo>
                  <a:pt x="188" y="13"/>
                  <a:pt x="188" y="13"/>
                  <a:pt x="188" y="13"/>
                </a:cubicBezTo>
                <a:lnTo>
                  <a:pt x="185" y="13"/>
                </a:lnTo>
                <a:close/>
                <a:moveTo>
                  <a:pt x="185" y="23"/>
                </a:moveTo>
                <a:cubicBezTo>
                  <a:pt x="185" y="21"/>
                  <a:pt x="185" y="21"/>
                  <a:pt x="185" y="21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8" y="23"/>
                  <a:pt x="188" y="23"/>
                  <a:pt x="188" y="23"/>
                </a:cubicBezTo>
                <a:lnTo>
                  <a:pt x="185" y="23"/>
                </a:lnTo>
                <a:close/>
                <a:moveTo>
                  <a:pt x="185" y="34"/>
                </a:moveTo>
                <a:cubicBezTo>
                  <a:pt x="185" y="31"/>
                  <a:pt x="185" y="31"/>
                  <a:pt x="185" y="31"/>
                </a:cubicBezTo>
                <a:cubicBezTo>
                  <a:pt x="188" y="31"/>
                  <a:pt x="188" y="31"/>
                  <a:pt x="188" y="31"/>
                </a:cubicBezTo>
                <a:cubicBezTo>
                  <a:pt x="188" y="34"/>
                  <a:pt x="188" y="34"/>
                  <a:pt x="188" y="34"/>
                </a:cubicBezTo>
                <a:lnTo>
                  <a:pt x="185" y="34"/>
                </a:lnTo>
                <a:close/>
                <a:moveTo>
                  <a:pt x="185" y="44"/>
                </a:moveTo>
                <a:cubicBezTo>
                  <a:pt x="185" y="41"/>
                  <a:pt x="185" y="41"/>
                  <a:pt x="185" y="41"/>
                </a:cubicBezTo>
                <a:cubicBezTo>
                  <a:pt x="188" y="41"/>
                  <a:pt x="188" y="41"/>
                  <a:pt x="188" y="41"/>
                </a:cubicBezTo>
                <a:cubicBezTo>
                  <a:pt x="188" y="44"/>
                  <a:pt x="188" y="44"/>
                  <a:pt x="188" y="44"/>
                </a:cubicBezTo>
                <a:lnTo>
                  <a:pt x="185" y="44"/>
                </a:lnTo>
                <a:close/>
                <a:moveTo>
                  <a:pt x="185" y="75"/>
                </a:moveTo>
                <a:cubicBezTo>
                  <a:pt x="185" y="72"/>
                  <a:pt x="185" y="72"/>
                  <a:pt x="185" y="72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88" y="75"/>
                  <a:pt x="188" y="75"/>
                  <a:pt x="188" y="75"/>
                </a:cubicBezTo>
                <a:lnTo>
                  <a:pt x="185" y="75"/>
                </a:lnTo>
                <a:close/>
                <a:moveTo>
                  <a:pt x="185" y="85"/>
                </a:moveTo>
                <a:cubicBezTo>
                  <a:pt x="185" y="83"/>
                  <a:pt x="185" y="83"/>
                  <a:pt x="185" y="83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85"/>
                  <a:pt x="188" y="85"/>
                  <a:pt x="188" y="85"/>
                </a:cubicBezTo>
                <a:lnTo>
                  <a:pt x="185" y="85"/>
                </a:lnTo>
                <a:close/>
                <a:moveTo>
                  <a:pt x="185" y="96"/>
                </a:moveTo>
                <a:cubicBezTo>
                  <a:pt x="185" y="93"/>
                  <a:pt x="185" y="93"/>
                  <a:pt x="185" y="93"/>
                </a:cubicBezTo>
                <a:cubicBezTo>
                  <a:pt x="188" y="93"/>
                  <a:pt x="188" y="93"/>
                  <a:pt x="188" y="93"/>
                </a:cubicBezTo>
                <a:cubicBezTo>
                  <a:pt x="188" y="96"/>
                  <a:pt x="188" y="96"/>
                  <a:pt x="188" y="96"/>
                </a:cubicBezTo>
                <a:lnTo>
                  <a:pt x="185" y="96"/>
                </a:lnTo>
                <a:close/>
                <a:moveTo>
                  <a:pt x="185" y="106"/>
                </a:moveTo>
                <a:cubicBezTo>
                  <a:pt x="185" y="104"/>
                  <a:pt x="185" y="104"/>
                  <a:pt x="185" y="104"/>
                </a:cubicBezTo>
                <a:cubicBezTo>
                  <a:pt x="188" y="104"/>
                  <a:pt x="188" y="104"/>
                  <a:pt x="188" y="104"/>
                </a:cubicBezTo>
                <a:cubicBezTo>
                  <a:pt x="188" y="106"/>
                  <a:pt x="188" y="106"/>
                  <a:pt x="188" y="106"/>
                </a:cubicBezTo>
                <a:lnTo>
                  <a:pt x="185" y="106"/>
                </a:lnTo>
                <a:close/>
                <a:moveTo>
                  <a:pt x="185" y="117"/>
                </a:moveTo>
                <a:cubicBezTo>
                  <a:pt x="185" y="114"/>
                  <a:pt x="185" y="114"/>
                  <a:pt x="185" y="114"/>
                </a:cubicBezTo>
                <a:cubicBezTo>
                  <a:pt x="188" y="114"/>
                  <a:pt x="188" y="114"/>
                  <a:pt x="188" y="114"/>
                </a:cubicBezTo>
                <a:cubicBezTo>
                  <a:pt x="188" y="117"/>
                  <a:pt x="188" y="117"/>
                  <a:pt x="188" y="117"/>
                </a:cubicBezTo>
                <a:lnTo>
                  <a:pt x="185" y="117"/>
                </a:lnTo>
                <a:close/>
                <a:moveTo>
                  <a:pt x="185" y="127"/>
                </a:moveTo>
                <a:cubicBezTo>
                  <a:pt x="185" y="124"/>
                  <a:pt x="185" y="124"/>
                  <a:pt x="185" y="124"/>
                </a:cubicBezTo>
                <a:cubicBezTo>
                  <a:pt x="188" y="124"/>
                  <a:pt x="188" y="124"/>
                  <a:pt x="188" y="124"/>
                </a:cubicBezTo>
                <a:cubicBezTo>
                  <a:pt x="188" y="127"/>
                  <a:pt x="188" y="127"/>
                  <a:pt x="188" y="127"/>
                </a:cubicBezTo>
                <a:lnTo>
                  <a:pt x="185" y="127"/>
                </a:lnTo>
                <a:close/>
                <a:moveTo>
                  <a:pt x="185" y="137"/>
                </a:moveTo>
                <a:cubicBezTo>
                  <a:pt x="185" y="135"/>
                  <a:pt x="185" y="135"/>
                  <a:pt x="185" y="135"/>
                </a:cubicBezTo>
                <a:cubicBezTo>
                  <a:pt x="188" y="135"/>
                  <a:pt x="188" y="135"/>
                  <a:pt x="188" y="135"/>
                </a:cubicBezTo>
                <a:cubicBezTo>
                  <a:pt x="188" y="137"/>
                  <a:pt x="188" y="137"/>
                  <a:pt x="188" y="137"/>
                </a:cubicBezTo>
                <a:lnTo>
                  <a:pt x="185" y="137"/>
                </a:lnTo>
                <a:close/>
                <a:moveTo>
                  <a:pt x="185" y="148"/>
                </a:moveTo>
                <a:cubicBezTo>
                  <a:pt x="185" y="145"/>
                  <a:pt x="185" y="145"/>
                  <a:pt x="185" y="145"/>
                </a:cubicBezTo>
                <a:cubicBezTo>
                  <a:pt x="188" y="145"/>
                  <a:pt x="188" y="145"/>
                  <a:pt x="188" y="145"/>
                </a:cubicBezTo>
                <a:cubicBezTo>
                  <a:pt x="188" y="148"/>
                  <a:pt x="188" y="148"/>
                  <a:pt x="188" y="148"/>
                </a:cubicBezTo>
                <a:lnTo>
                  <a:pt x="185" y="148"/>
                </a:lnTo>
                <a:close/>
                <a:moveTo>
                  <a:pt x="185" y="158"/>
                </a:moveTo>
                <a:cubicBezTo>
                  <a:pt x="185" y="156"/>
                  <a:pt x="185" y="156"/>
                  <a:pt x="185" y="156"/>
                </a:cubicBezTo>
                <a:cubicBezTo>
                  <a:pt x="188" y="156"/>
                  <a:pt x="188" y="156"/>
                  <a:pt x="188" y="156"/>
                </a:cubicBezTo>
                <a:cubicBezTo>
                  <a:pt x="188" y="158"/>
                  <a:pt x="188" y="158"/>
                  <a:pt x="188" y="158"/>
                </a:cubicBezTo>
                <a:lnTo>
                  <a:pt x="185" y="158"/>
                </a:lnTo>
                <a:close/>
                <a:moveTo>
                  <a:pt x="185" y="166"/>
                </a:moveTo>
                <a:cubicBezTo>
                  <a:pt x="188" y="166"/>
                  <a:pt x="188" y="166"/>
                  <a:pt x="188" y="166"/>
                </a:cubicBezTo>
                <a:cubicBezTo>
                  <a:pt x="188" y="169"/>
                  <a:pt x="188" y="169"/>
                  <a:pt x="188" y="169"/>
                </a:cubicBezTo>
                <a:cubicBezTo>
                  <a:pt x="185" y="169"/>
                  <a:pt x="185" y="169"/>
                  <a:pt x="185" y="169"/>
                </a:cubicBezTo>
                <a:lnTo>
                  <a:pt x="185" y="166"/>
                </a:lnTo>
                <a:close/>
                <a:moveTo>
                  <a:pt x="185" y="176"/>
                </a:moveTo>
                <a:cubicBezTo>
                  <a:pt x="188" y="176"/>
                  <a:pt x="188" y="176"/>
                  <a:pt x="188" y="176"/>
                </a:cubicBezTo>
                <a:cubicBezTo>
                  <a:pt x="188" y="179"/>
                  <a:pt x="188" y="179"/>
                  <a:pt x="188" y="179"/>
                </a:cubicBezTo>
                <a:cubicBezTo>
                  <a:pt x="185" y="179"/>
                  <a:pt x="185" y="179"/>
                  <a:pt x="185" y="179"/>
                </a:cubicBezTo>
                <a:lnTo>
                  <a:pt x="185" y="176"/>
                </a:lnTo>
                <a:close/>
                <a:moveTo>
                  <a:pt x="196" y="23"/>
                </a:moveTo>
                <a:cubicBezTo>
                  <a:pt x="196" y="21"/>
                  <a:pt x="196" y="21"/>
                  <a:pt x="196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198" y="23"/>
                  <a:pt x="198" y="23"/>
                  <a:pt x="198" y="23"/>
                </a:cubicBezTo>
                <a:lnTo>
                  <a:pt x="196" y="23"/>
                </a:lnTo>
                <a:close/>
                <a:moveTo>
                  <a:pt x="196" y="65"/>
                </a:moveTo>
                <a:cubicBezTo>
                  <a:pt x="196" y="62"/>
                  <a:pt x="196" y="62"/>
                  <a:pt x="196" y="62"/>
                </a:cubicBezTo>
                <a:cubicBezTo>
                  <a:pt x="198" y="62"/>
                  <a:pt x="198" y="62"/>
                  <a:pt x="198" y="62"/>
                </a:cubicBezTo>
                <a:cubicBezTo>
                  <a:pt x="198" y="65"/>
                  <a:pt x="198" y="65"/>
                  <a:pt x="198" y="65"/>
                </a:cubicBezTo>
                <a:lnTo>
                  <a:pt x="196" y="65"/>
                </a:lnTo>
                <a:close/>
                <a:moveTo>
                  <a:pt x="196" y="106"/>
                </a:moveTo>
                <a:cubicBezTo>
                  <a:pt x="196" y="104"/>
                  <a:pt x="196" y="104"/>
                  <a:pt x="196" y="104"/>
                </a:cubicBezTo>
                <a:cubicBezTo>
                  <a:pt x="198" y="104"/>
                  <a:pt x="198" y="104"/>
                  <a:pt x="198" y="104"/>
                </a:cubicBezTo>
                <a:cubicBezTo>
                  <a:pt x="198" y="106"/>
                  <a:pt x="198" y="106"/>
                  <a:pt x="198" y="106"/>
                </a:cubicBezTo>
                <a:lnTo>
                  <a:pt x="196" y="106"/>
                </a:lnTo>
                <a:close/>
                <a:moveTo>
                  <a:pt x="196" y="148"/>
                </a:moveTo>
                <a:cubicBezTo>
                  <a:pt x="196" y="145"/>
                  <a:pt x="196" y="145"/>
                  <a:pt x="196" y="145"/>
                </a:cubicBezTo>
                <a:cubicBezTo>
                  <a:pt x="198" y="145"/>
                  <a:pt x="198" y="145"/>
                  <a:pt x="198" y="145"/>
                </a:cubicBezTo>
                <a:cubicBezTo>
                  <a:pt x="198" y="148"/>
                  <a:pt x="198" y="148"/>
                  <a:pt x="198" y="148"/>
                </a:cubicBezTo>
                <a:lnTo>
                  <a:pt x="196" y="1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57150" tIns="28575" rIns="57150" bIns="28575" numCol="1" anchor="t" anchorCtr="0" compatLnSpc="1"/>
          <a:lstStyle/>
          <a:p>
            <a:pPr>
              <a:lnSpc>
                <a:spcPct val="120000"/>
              </a:lnSpc>
            </a:pPr>
            <a:endParaRPr lang="en-US" sz="1125"/>
          </a:p>
        </p:txBody>
      </p:sp>
      <p:sp>
        <p:nvSpPr>
          <p:cNvPr id="35" name="Freeform 13"/>
          <p:cNvSpPr/>
          <p:nvPr/>
        </p:nvSpPr>
        <p:spPr>
          <a:xfrm>
            <a:off x="10935718" y="3717032"/>
            <a:ext cx="454291" cy="440759"/>
          </a:xfrm>
          <a:custGeom>
            <a:avLst/>
            <a:gdLst/>
            <a:ahLst/>
            <a:cxnLst/>
            <a:rect l="l" t="t" r="r" b="b"/>
            <a:pathLst>
              <a:path w="209848" h="203597">
                <a:moveTo>
                  <a:pt x="96888" y="162074"/>
                </a:moveTo>
                <a:cubicBezTo>
                  <a:pt x="93018" y="162074"/>
                  <a:pt x="89669" y="163487"/>
                  <a:pt x="86842" y="166315"/>
                </a:cubicBezTo>
                <a:cubicBezTo>
                  <a:pt x="84014" y="169143"/>
                  <a:pt x="82600" y="172491"/>
                  <a:pt x="82600" y="176361"/>
                </a:cubicBezTo>
                <a:cubicBezTo>
                  <a:pt x="82600" y="180231"/>
                  <a:pt x="84014" y="183579"/>
                  <a:pt x="86842" y="186407"/>
                </a:cubicBezTo>
                <a:cubicBezTo>
                  <a:pt x="89669" y="189235"/>
                  <a:pt x="93018" y="190649"/>
                  <a:pt x="96888" y="190649"/>
                </a:cubicBezTo>
                <a:lnTo>
                  <a:pt x="182613" y="190649"/>
                </a:lnTo>
                <a:cubicBezTo>
                  <a:pt x="186780" y="190649"/>
                  <a:pt x="190203" y="189235"/>
                  <a:pt x="192882" y="186407"/>
                </a:cubicBezTo>
                <a:cubicBezTo>
                  <a:pt x="195561" y="183579"/>
                  <a:pt x="196900" y="180231"/>
                  <a:pt x="196900" y="176361"/>
                </a:cubicBezTo>
                <a:cubicBezTo>
                  <a:pt x="196900" y="172491"/>
                  <a:pt x="195561" y="169143"/>
                  <a:pt x="192882" y="166315"/>
                </a:cubicBezTo>
                <a:cubicBezTo>
                  <a:pt x="190203" y="163487"/>
                  <a:pt x="186780" y="162074"/>
                  <a:pt x="182613" y="162074"/>
                </a:cubicBezTo>
                <a:close/>
                <a:moveTo>
                  <a:pt x="27236" y="162074"/>
                </a:moveTo>
                <a:cubicBezTo>
                  <a:pt x="23069" y="162074"/>
                  <a:pt x="19646" y="163487"/>
                  <a:pt x="16967" y="166315"/>
                </a:cubicBezTo>
                <a:cubicBezTo>
                  <a:pt x="14288" y="169143"/>
                  <a:pt x="12948" y="172491"/>
                  <a:pt x="12948" y="176361"/>
                </a:cubicBezTo>
                <a:cubicBezTo>
                  <a:pt x="12948" y="180231"/>
                  <a:pt x="14288" y="183579"/>
                  <a:pt x="16967" y="186407"/>
                </a:cubicBezTo>
                <a:cubicBezTo>
                  <a:pt x="19646" y="189235"/>
                  <a:pt x="23069" y="190649"/>
                  <a:pt x="27236" y="190649"/>
                </a:cubicBezTo>
                <a:lnTo>
                  <a:pt x="30361" y="190649"/>
                </a:lnTo>
                <a:cubicBezTo>
                  <a:pt x="34231" y="190649"/>
                  <a:pt x="37580" y="189235"/>
                  <a:pt x="40407" y="186407"/>
                </a:cubicBezTo>
                <a:cubicBezTo>
                  <a:pt x="43235" y="183579"/>
                  <a:pt x="44649" y="180231"/>
                  <a:pt x="44649" y="176361"/>
                </a:cubicBezTo>
                <a:cubicBezTo>
                  <a:pt x="44649" y="172491"/>
                  <a:pt x="43235" y="169143"/>
                  <a:pt x="40407" y="166315"/>
                </a:cubicBezTo>
                <a:cubicBezTo>
                  <a:pt x="37580" y="163487"/>
                  <a:pt x="34231" y="162074"/>
                  <a:pt x="30361" y="162074"/>
                </a:cubicBezTo>
                <a:close/>
                <a:moveTo>
                  <a:pt x="96888" y="149572"/>
                </a:moveTo>
                <a:lnTo>
                  <a:pt x="182613" y="149572"/>
                </a:lnTo>
                <a:cubicBezTo>
                  <a:pt x="190054" y="149572"/>
                  <a:pt x="196454" y="152176"/>
                  <a:pt x="201811" y="157385"/>
                </a:cubicBezTo>
                <a:cubicBezTo>
                  <a:pt x="207169" y="162594"/>
                  <a:pt x="209848" y="168920"/>
                  <a:pt x="209848" y="176361"/>
                </a:cubicBezTo>
                <a:cubicBezTo>
                  <a:pt x="209848" y="183802"/>
                  <a:pt x="207169" y="190202"/>
                  <a:pt x="201811" y="195560"/>
                </a:cubicBezTo>
                <a:cubicBezTo>
                  <a:pt x="196454" y="200918"/>
                  <a:pt x="190054" y="203597"/>
                  <a:pt x="182613" y="203597"/>
                </a:cubicBezTo>
                <a:lnTo>
                  <a:pt x="96888" y="203597"/>
                </a:lnTo>
                <a:cubicBezTo>
                  <a:pt x="89446" y="203597"/>
                  <a:pt x="83121" y="200918"/>
                  <a:pt x="77912" y="195560"/>
                </a:cubicBezTo>
                <a:cubicBezTo>
                  <a:pt x="72703" y="190202"/>
                  <a:pt x="70098" y="183802"/>
                  <a:pt x="70098" y="176361"/>
                </a:cubicBezTo>
                <a:cubicBezTo>
                  <a:pt x="70098" y="168920"/>
                  <a:pt x="72703" y="162594"/>
                  <a:pt x="77912" y="157385"/>
                </a:cubicBezTo>
                <a:cubicBezTo>
                  <a:pt x="83121" y="152176"/>
                  <a:pt x="89446" y="149572"/>
                  <a:pt x="96888" y="149572"/>
                </a:cubicBezTo>
                <a:close/>
                <a:moveTo>
                  <a:pt x="27236" y="149572"/>
                </a:moveTo>
                <a:lnTo>
                  <a:pt x="30361" y="149572"/>
                </a:lnTo>
                <a:cubicBezTo>
                  <a:pt x="37803" y="149572"/>
                  <a:pt x="44128" y="152176"/>
                  <a:pt x="49337" y="157385"/>
                </a:cubicBezTo>
                <a:cubicBezTo>
                  <a:pt x="54546" y="162594"/>
                  <a:pt x="57150" y="168920"/>
                  <a:pt x="57150" y="176361"/>
                </a:cubicBezTo>
                <a:cubicBezTo>
                  <a:pt x="57150" y="183802"/>
                  <a:pt x="54546" y="190202"/>
                  <a:pt x="49337" y="195560"/>
                </a:cubicBezTo>
                <a:cubicBezTo>
                  <a:pt x="44128" y="200918"/>
                  <a:pt x="37803" y="203597"/>
                  <a:pt x="30361" y="203597"/>
                </a:cubicBezTo>
                <a:lnTo>
                  <a:pt x="27236" y="203597"/>
                </a:lnTo>
                <a:cubicBezTo>
                  <a:pt x="19795" y="203597"/>
                  <a:pt x="13395" y="200918"/>
                  <a:pt x="8037" y="195560"/>
                </a:cubicBezTo>
                <a:cubicBezTo>
                  <a:pt x="2679" y="190202"/>
                  <a:pt x="0" y="183802"/>
                  <a:pt x="0" y="176361"/>
                </a:cubicBezTo>
                <a:cubicBezTo>
                  <a:pt x="0" y="168920"/>
                  <a:pt x="2679" y="162594"/>
                  <a:pt x="8037" y="157385"/>
                </a:cubicBezTo>
                <a:cubicBezTo>
                  <a:pt x="13395" y="152176"/>
                  <a:pt x="19795" y="149572"/>
                  <a:pt x="27236" y="149572"/>
                </a:cubicBezTo>
                <a:close/>
                <a:moveTo>
                  <a:pt x="96888" y="89297"/>
                </a:moveTo>
                <a:cubicBezTo>
                  <a:pt x="93018" y="89297"/>
                  <a:pt x="89669" y="90710"/>
                  <a:pt x="86842" y="93538"/>
                </a:cubicBezTo>
                <a:cubicBezTo>
                  <a:pt x="84014" y="96366"/>
                  <a:pt x="82600" y="99715"/>
                  <a:pt x="82600" y="103584"/>
                </a:cubicBezTo>
                <a:cubicBezTo>
                  <a:pt x="82600" y="107454"/>
                  <a:pt x="84014" y="110802"/>
                  <a:pt x="86842" y="113630"/>
                </a:cubicBezTo>
                <a:cubicBezTo>
                  <a:pt x="89669" y="116458"/>
                  <a:pt x="93018" y="117872"/>
                  <a:pt x="96888" y="117872"/>
                </a:cubicBezTo>
                <a:lnTo>
                  <a:pt x="182613" y="117872"/>
                </a:lnTo>
                <a:cubicBezTo>
                  <a:pt x="186482" y="117872"/>
                  <a:pt x="189831" y="116458"/>
                  <a:pt x="192658" y="113630"/>
                </a:cubicBezTo>
                <a:cubicBezTo>
                  <a:pt x="195486" y="110802"/>
                  <a:pt x="196900" y="107454"/>
                  <a:pt x="196900" y="103584"/>
                </a:cubicBezTo>
                <a:cubicBezTo>
                  <a:pt x="196900" y="99417"/>
                  <a:pt x="195561" y="95994"/>
                  <a:pt x="192882" y="93315"/>
                </a:cubicBezTo>
                <a:cubicBezTo>
                  <a:pt x="190203" y="90636"/>
                  <a:pt x="186780" y="89297"/>
                  <a:pt x="182613" y="89297"/>
                </a:cubicBezTo>
                <a:close/>
                <a:moveTo>
                  <a:pt x="27236" y="89297"/>
                </a:moveTo>
                <a:cubicBezTo>
                  <a:pt x="23069" y="89297"/>
                  <a:pt x="19646" y="90636"/>
                  <a:pt x="16967" y="93315"/>
                </a:cubicBezTo>
                <a:cubicBezTo>
                  <a:pt x="14288" y="95994"/>
                  <a:pt x="12948" y="99417"/>
                  <a:pt x="12948" y="103584"/>
                </a:cubicBezTo>
                <a:cubicBezTo>
                  <a:pt x="12948" y="107454"/>
                  <a:pt x="14362" y="110802"/>
                  <a:pt x="17190" y="113630"/>
                </a:cubicBezTo>
                <a:cubicBezTo>
                  <a:pt x="20018" y="116458"/>
                  <a:pt x="23366" y="117872"/>
                  <a:pt x="27236" y="117872"/>
                </a:cubicBezTo>
                <a:lnTo>
                  <a:pt x="30361" y="117872"/>
                </a:lnTo>
                <a:cubicBezTo>
                  <a:pt x="34231" y="117872"/>
                  <a:pt x="37580" y="116458"/>
                  <a:pt x="40407" y="113630"/>
                </a:cubicBezTo>
                <a:cubicBezTo>
                  <a:pt x="43235" y="110802"/>
                  <a:pt x="44649" y="107454"/>
                  <a:pt x="44649" y="103584"/>
                </a:cubicBezTo>
                <a:cubicBezTo>
                  <a:pt x="44649" y="99417"/>
                  <a:pt x="43235" y="95994"/>
                  <a:pt x="40407" y="93315"/>
                </a:cubicBezTo>
                <a:cubicBezTo>
                  <a:pt x="37580" y="90636"/>
                  <a:pt x="34231" y="89297"/>
                  <a:pt x="30361" y="89297"/>
                </a:cubicBezTo>
                <a:close/>
                <a:moveTo>
                  <a:pt x="96888" y="76349"/>
                </a:moveTo>
                <a:lnTo>
                  <a:pt x="182613" y="76349"/>
                </a:lnTo>
                <a:cubicBezTo>
                  <a:pt x="190352" y="76349"/>
                  <a:pt x="196826" y="78953"/>
                  <a:pt x="202035" y="84162"/>
                </a:cubicBezTo>
                <a:cubicBezTo>
                  <a:pt x="207244" y="89371"/>
                  <a:pt x="209848" y="95845"/>
                  <a:pt x="209848" y="103584"/>
                </a:cubicBezTo>
                <a:cubicBezTo>
                  <a:pt x="209848" y="111025"/>
                  <a:pt x="207169" y="117351"/>
                  <a:pt x="201811" y="122560"/>
                </a:cubicBezTo>
                <a:cubicBezTo>
                  <a:pt x="196454" y="127769"/>
                  <a:pt x="190054" y="130373"/>
                  <a:pt x="182613" y="130373"/>
                </a:cubicBezTo>
                <a:lnTo>
                  <a:pt x="96888" y="130373"/>
                </a:lnTo>
                <a:cubicBezTo>
                  <a:pt x="89446" y="130373"/>
                  <a:pt x="83121" y="127769"/>
                  <a:pt x="77912" y="122560"/>
                </a:cubicBezTo>
                <a:cubicBezTo>
                  <a:pt x="72703" y="117351"/>
                  <a:pt x="70098" y="111025"/>
                  <a:pt x="70098" y="103584"/>
                </a:cubicBezTo>
                <a:cubicBezTo>
                  <a:pt x="70098" y="96143"/>
                  <a:pt x="72703" y="89743"/>
                  <a:pt x="77912" y="84385"/>
                </a:cubicBezTo>
                <a:cubicBezTo>
                  <a:pt x="83121" y="79027"/>
                  <a:pt x="89446" y="76349"/>
                  <a:pt x="96888" y="76349"/>
                </a:cubicBezTo>
                <a:close/>
                <a:moveTo>
                  <a:pt x="27236" y="76349"/>
                </a:moveTo>
                <a:lnTo>
                  <a:pt x="30361" y="76349"/>
                </a:lnTo>
                <a:cubicBezTo>
                  <a:pt x="37803" y="76349"/>
                  <a:pt x="44128" y="79027"/>
                  <a:pt x="49337" y="84385"/>
                </a:cubicBezTo>
                <a:cubicBezTo>
                  <a:pt x="54546" y="89743"/>
                  <a:pt x="57150" y="96143"/>
                  <a:pt x="57150" y="103584"/>
                </a:cubicBezTo>
                <a:cubicBezTo>
                  <a:pt x="57150" y="111025"/>
                  <a:pt x="54546" y="117351"/>
                  <a:pt x="49337" y="122560"/>
                </a:cubicBezTo>
                <a:cubicBezTo>
                  <a:pt x="44128" y="127769"/>
                  <a:pt x="37803" y="130373"/>
                  <a:pt x="30361" y="130373"/>
                </a:cubicBezTo>
                <a:lnTo>
                  <a:pt x="27236" y="130373"/>
                </a:lnTo>
                <a:cubicBezTo>
                  <a:pt x="19795" y="130373"/>
                  <a:pt x="13395" y="127769"/>
                  <a:pt x="8037" y="122560"/>
                </a:cubicBezTo>
                <a:cubicBezTo>
                  <a:pt x="2679" y="117351"/>
                  <a:pt x="0" y="111025"/>
                  <a:pt x="0" y="103584"/>
                </a:cubicBezTo>
                <a:cubicBezTo>
                  <a:pt x="0" y="95845"/>
                  <a:pt x="2605" y="89371"/>
                  <a:pt x="7814" y="84162"/>
                </a:cubicBezTo>
                <a:cubicBezTo>
                  <a:pt x="13023" y="78953"/>
                  <a:pt x="19497" y="76349"/>
                  <a:pt x="27236" y="76349"/>
                </a:cubicBezTo>
                <a:close/>
                <a:moveTo>
                  <a:pt x="96888" y="12948"/>
                </a:moveTo>
                <a:cubicBezTo>
                  <a:pt x="93018" y="12948"/>
                  <a:pt x="89669" y="14362"/>
                  <a:pt x="86842" y="17189"/>
                </a:cubicBezTo>
                <a:cubicBezTo>
                  <a:pt x="84014" y="20017"/>
                  <a:pt x="82600" y="23366"/>
                  <a:pt x="82600" y="27235"/>
                </a:cubicBezTo>
                <a:cubicBezTo>
                  <a:pt x="82600" y="31105"/>
                  <a:pt x="84014" y="34453"/>
                  <a:pt x="86842" y="37281"/>
                </a:cubicBezTo>
                <a:cubicBezTo>
                  <a:pt x="89669" y="40109"/>
                  <a:pt x="93018" y="41523"/>
                  <a:pt x="96888" y="41523"/>
                </a:cubicBezTo>
                <a:lnTo>
                  <a:pt x="182613" y="41523"/>
                </a:lnTo>
                <a:cubicBezTo>
                  <a:pt x="186780" y="41523"/>
                  <a:pt x="190203" y="40109"/>
                  <a:pt x="192882" y="37281"/>
                </a:cubicBezTo>
                <a:cubicBezTo>
                  <a:pt x="195561" y="34453"/>
                  <a:pt x="196900" y="31105"/>
                  <a:pt x="196900" y="27235"/>
                </a:cubicBezTo>
                <a:cubicBezTo>
                  <a:pt x="196900" y="23366"/>
                  <a:pt x="195561" y="20017"/>
                  <a:pt x="192882" y="17189"/>
                </a:cubicBezTo>
                <a:cubicBezTo>
                  <a:pt x="190203" y="14362"/>
                  <a:pt x="186780" y="12948"/>
                  <a:pt x="182613" y="12948"/>
                </a:cubicBezTo>
                <a:close/>
                <a:moveTo>
                  <a:pt x="27236" y="12948"/>
                </a:moveTo>
                <a:cubicBezTo>
                  <a:pt x="23069" y="12948"/>
                  <a:pt x="19646" y="14362"/>
                  <a:pt x="16967" y="17189"/>
                </a:cubicBezTo>
                <a:cubicBezTo>
                  <a:pt x="14288" y="20017"/>
                  <a:pt x="12948" y="23366"/>
                  <a:pt x="12948" y="27235"/>
                </a:cubicBezTo>
                <a:cubicBezTo>
                  <a:pt x="12948" y="31105"/>
                  <a:pt x="14288" y="34453"/>
                  <a:pt x="16967" y="37281"/>
                </a:cubicBezTo>
                <a:cubicBezTo>
                  <a:pt x="19646" y="40109"/>
                  <a:pt x="23069" y="41523"/>
                  <a:pt x="27236" y="41523"/>
                </a:cubicBezTo>
                <a:lnTo>
                  <a:pt x="30361" y="41523"/>
                </a:lnTo>
                <a:cubicBezTo>
                  <a:pt x="34231" y="41523"/>
                  <a:pt x="37580" y="40109"/>
                  <a:pt x="40407" y="37281"/>
                </a:cubicBezTo>
                <a:cubicBezTo>
                  <a:pt x="43235" y="34453"/>
                  <a:pt x="44649" y="31105"/>
                  <a:pt x="44649" y="27235"/>
                </a:cubicBezTo>
                <a:cubicBezTo>
                  <a:pt x="44649" y="23366"/>
                  <a:pt x="43235" y="20017"/>
                  <a:pt x="40407" y="17189"/>
                </a:cubicBezTo>
                <a:cubicBezTo>
                  <a:pt x="37580" y="14362"/>
                  <a:pt x="34231" y="12948"/>
                  <a:pt x="30361" y="12948"/>
                </a:cubicBezTo>
                <a:close/>
                <a:moveTo>
                  <a:pt x="96888" y="0"/>
                </a:moveTo>
                <a:lnTo>
                  <a:pt x="182613" y="0"/>
                </a:lnTo>
                <a:cubicBezTo>
                  <a:pt x="190054" y="0"/>
                  <a:pt x="196454" y="2679"/>
                  <a:pt x="201811" y="8036"/>
                </a:cubicBezTo>
                <a:cubicBezTo>
                  <a:pt x="207169" y="13394"/>
                  <a:pt x="209848" y="19794"/>
                  <a:pt x="209848" y="27235"/>
                </a:cubicBezTo>
                <a:cubicBezTo>
                  <a:pt x="209848" y="34677"/>
                  <a:pt x="207169" y="41002"/>
                  <a:pt x="201811" y="46211"/>
                </a:cubicBezTo>
                <a:cubicBezTo>
                  <a:pt x="196454" y="51420"/>
                  <a:pt x="190054" y="54024"/>
                  <a:pt x="182613" y="54024"/>
                </a:cubicBezTo>
                <a:lnTo>
                  <a:pt x="96888" y="54024"/>
                </a:lnTo>
                <a:cubicBezTo>
                  <a:pt x="89446" y="54024"/>
                  <a:pt x="83121" y="51420"/>
                  <a:pt x="77912" y="46211"/>
                </a:cubicBezTo>
                <a:cubicBezTo>
                  <a:pt x="72703" y="41002"/>
                  <a:pt x="70098" y="34677"/>
                  <a:pt x="70098" y="27235"/>
                </a:cubicBezTo>
                <a:cubicBezTo>
                  <a:pt x="70098" y="19794"/>
                  <a:pt x="72703" y="13394"/>
                  <a:pt x="77912" y="8036"/>
                </a:cubicBezTo>
                <a:cubicBezTo>
                  <a:pt x="83121" y="2679"/>
                  <a:pt x="89446" y="0"/>
                  <a:pt x="96888" y="0"/>
                </a:cubicBezTo>
                <a:close/>
                <a:moveTo>
                  <a:pt x="27236" y="0"/>
                </a:moveTo>
                <a:lnTo>
                  <a:pt x="30361" y="0"/>
                </a:lnTo>
                <a:cubicBezTo>
                  <a:pt x="37803" y="0"/>
                  <a:pt x="44128" y="2679"/>
                  <a:pt x="49337" y="8036"/>
                </a:cubicBezTo>
                <a:cubicBezTo>
                  <a:pt x="54546" y="13394"/>
                  <a:pt x="57150" y="19794"/>
                  <a:pt x="57150" y="27235"/>
                </a:cubicBezTo>
                <a:cubicBezTo>
                  <a:pt x="57150" y="34677"/>
                  <a:pt x="54546" y="41002"/>
                  <a:pt x="49337" y="46211"/>
                </a:cubicBezTo>
                <a:cubicBezTo>
                  <a:pt x="44128" y="51420"/>
                  <a:pt x="37803" y="54024"/>
                  <a:pt x="30361" y="54024"/>
                </a:cubicBezTo>
                <a:lnTo>
                  <a:pt x="27236" y="54024"/>
                </a:lnTo>
                <a:cubicBezTo>
                  <a:pt x="19795" y="54024"/>
                  <a:pt x="13395" y="51420"/>
                  <a:pt x="8037" y="46211"/>
                </a:cubicBezTo>
                <a:cubicBezTo>
                  <a:pt x="2679" y="41002"/>
                  <a:pt x="0" y="34677"/>
                  <a:pt x="0" y="27235"/>
                </a:cubicBezTo>
                <a:cubicBezTo>
                  <a:pt x="0" y="19794"/>
                  <a:pt x="2679" y="13394"/>
                  <a:pt x="8037" y="8036"/>
                </a:cubicBezTo>
                <a:cubicBezTo>
                  <a:pt x="13395" y="2679"/>
                  <a:pt x="19795" y="0"/>
                  <a:pt x="272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57150" tIns="28575" rIns="57150" bIns="28575" numCol="1" spcCol="0" rtlCol="0" fromWordArt="0" anchor="t" anchorCtr="0" forceAA="0" compatLnSpc="1">
            <a:noAutofit/>
          </a:bodyPr>
          <a:lstStyle/>
          <a:p>
            <a:pPr>
              <a:lnSpc>
                <a:spcPct val="120000"/>
              </a:lnSpc>
            </a:pPr>
            <a:endParaRPr lang="en-US" sz="112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575722" y="334348"/>
            <a:ext cx="869423" cy="869423"/>
          </a:xfrm>
          <a:prstGeom prst="ellipse">
            <a:avLst/>
          </a:prstGeom>
          <a:gradFill>
            <a:gsLst>
              <a:gs pos="0">
                <a:srgbClr val="C1E7DE"/>
              </a:gs>
              <a:gs pos="41000">
                <a:srgbClr val="F8FCFB"/>
              </a:gs>
              <a:gs pos="85000">
                <a:schemeClr val="bg1"/>
              </a:gs>
            </a:gsLst>
            <a:lin ang="30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87488" y="476672"/>
            <a:ext cx="190308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000">
                <a:gradFill>
                  <a:gsLst>
                    <a:gs pos="0">
                      <a:srgbClr val="FBC57B"/>
                    </a:gs>
                    <a:gs pos="50000">
                      <a:srgbClr val="FED197"/>
                    </a:gs>
                    <a:gs pos="100000">
                      <a:srgbClr val="FBC57B"/>
                    </a:gs>
                  </a:gsLst>
                  <a:lin ang="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l"/>
            <a:r>
              <a:rPr lang="zh-CN" altLang="en-US" sz="3200" spc="150" dirty="0" smtClean="0">
                <a:solidFill>
                  <a:schemeClr val="tx2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发展历程</a:t>
            </a:r>
            <a:endParaRPr lang="zh-CN" altLang="en-US" sz="3200" spc="150" dirty="0">
              <a:solidFill>
                <a:schemeClr val="tx2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2290" y="415682"/>
            <a:ext cx="796290" cy="7067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0">
                      <a:srgbClr val="4DBBA2"/>
                    </a:gs>
                    <a:gs pos="80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r>
              <a:rPr lang="en-US" altLang="zh-CN" sz="4000" dirty="0" smtClean="0">
                <a:gradFill>
                  <a:gsLst>
                    <a:gs pos="0">
                      <a:srgbClr val="4DBBA2"/>
                    </a:gs>
                    <a:gs pos="82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</a:rPr>
              <a:t>03</a:t>
            </a:r>
            <a:endParaRPr lang="en-US" altLang="zh-CN" sz="4000" dirty="0">
              <a:gradFill>
                <a:gsLst>
                  <a:gs pos="0">
                    <a:srgbClr val="4DBBA2"/>
                  </a:gs>
                  <a:gs pos="82000">
                    <a:srgbClr val="4DBBA2">
                      <a:alpha val="0"/>
                    </a:srgbClr>
                  </a:gs>
                </a:gsLst>
                <a:lin ang="4800000" scaled="0"/>
              </a:gra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400" y="2117998"/>
            <a:ext cx="3168352" cy="1152128"/>
          </a:xfrm>
          <a:prstGeom prst="rect">
            <a:avLst/>
          </a:prstGeom>
          <a:solidFill>
            <a:srgbClr val="EFF3FA"/>
          </a:soli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单圆角矩形 2"/>
          <p:cNvSpPr/>
          <p:nvPr/>
        </p:nvSpPr>
        <p:spPr>
          <a:xfrm>
            <a:off x="695400" y="1812040"/>
            <a:ext cx="3168352" cy="400110"/>
          </a:xfrm>
          <a:prstGeom prst="snipRoundRect">
            <a:avLst>
              <a:gd name="adj1" fmla="val 0"/>
              <a:gd name="adj2" fmla="val 28141"/>
            </a:avLst>
          </a:prstGeom>
          <a:gradFill>
            <a:gsLst>
              <a:gs pos="100000">
                <a:srgbClr val="3E738C"/>
              </a:gs>
              <a:gs pos="3000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</a:rPr>
              <a:t>Summer Mybatis</a:t>
            </a:r>
            <a:endParaRPr lang="en-US" altLang="zh-CN" sz="2000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96193" y="2322562"/>
            <a:ext cx="2766765" cy="8661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1400" dirty="0"/>
              <a:t>一个基于</a:t>
            </a:r>
            <a:r>
              <a:rPr lang="en-US" altLang="zh-CN" sz="1400" dirty="0"/>
              <a:t>Rust</a:t>
            </a:r>
            <a:r>
              <a:rPr lang="zh-CN" altLang="en-US" sz="1400" dirty="0"/>
              <a:t>语言实现的</a:t>
            </a:r>
            <a:r>
              <a:rPr lang="en-US" altLang="zh-CN" sz="1400" dirty="0"/>
              <a:t>orm</a:t>
            </a:r>
            <a:r>
              <a:rPr lang="zh-CN" altLang="en-US" sz="1400" dirty="0"/>
              <a:t>框架，它用于简化开发，开发人员不需要关注复杂</a:t>
            </a:r>
            <a:r>
              <a:rPr lang="en-US" altLang="zh-CN" sz="1400" dirty="0"/>
              <a:t>sql</a:t>
            </a:r>
            <a:r>
              <a:rPr lang="zh-CN" altLang="en-US" sz="1400" dirty="0"/>
              <a:t>，开箱即用。</a:t>
            </a:r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>
          <a:xfrm>
            <a:off x="4511824" y="2117998"/>
            <a:ext cx="3168352" cy="1152128"/>
          </a:xfrm>
          <a:prstGeom prst="rect">
            <a:avLst/>
          </a:prstGeom>
          <a:solidFill>
            <a:srgbClr val="EFF3FA"/>
          </a:soli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单圆角矩形 28"/>
          <p:cNvSpPr/>
          <p:nvPr/>
        </p:nvSpPr>
        <p:spPr>
          <a:xfrm>
            <a:off x="4511824" y="1812040"/>
            <a:ext cx="3168352" cy="400110"/>
          </a:xfrm>
          <a:prstGeom prst="snipRoundRect">
            <a:avLst>
              <a:gd name="adj1" fmla="val 0"/>
              <a:gd name="adj2" fmla="val 28141"/>
            </a:avLst>
          </a:prstGeom>
          <a:gradFill>
            <a:gsLst>
              <a:gs pos="100000">
                <a:srgbClr val="3E738C"/>
              </a:gs>
              <a:gs pos="3000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</a:rPr>
              <a:t>Summeros Io</a:t>
            </a:r>
            <a:endParaRPr lang="en-US" altLang="zh-CN" sz="2000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80487" y="2117998"/>
            <a:ext cx="3168352" cy="1152128"/>
          </a:xfrm>
          <a:prstGeom prst="rect">
            <a:avLst/>
          </a:prstGeom>
          <a:solidFill>
            <a:srgbClr val="EFF3FA"/>
          </a:soli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单圆角矩形 30"/>
          <p:cNvSpPr/>
          <p:nvPr/>
        </p:nvSpPr>
        <p:spPr>
          <a:xfrm>
            <a:off x="8380487" y="1812040"/>
            <a:ext cx="3168352" cy="400110"/>
          </a:xfrm>
          <a:prstGeom prst="snipRoundRect">
            <a:avLst>
              <a:gd name="adj1" fmla="val 0"/>
              <a:gd name="adj2" fmla="val 28141"/>
            </a:avLst>
          </a:prstGeom>
          <a:gradFill>
            <a:gsLst>
              <a:gs pos="100000">
                <a:srgbClr val="3E738C"/>
              </a:gs>
              <a:gs pos="3000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</a:rPr>
              <a:t>Covid IPFS</a:t>
            </a:r>
            <a:endParaRPr lang="en-US" altLang="zh-CN" sz="2000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639616" y="4917863"/>
            <a:ext cx="3168352" cy="1152128"/>
          </a:xfrm>
          <a:prstGeom prst="rect">
            <a:avLst/>
          </a:prstGeom>
          <a:solidFill>
            <a:srgbClr val="EFF3FA"/>
          </a:soli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单圆角矩形 32"/>
          <p:cNvSpPr/>
          <p:nvPr/>
        </p:nvSpPr>
        <p:spPr>
          <a:xfrm>
            <a:off x="2639616" y="4611905"/>
            <a:ext cx="3168352" cy="400110"/>
          </a:xfrm>
          <a:prstGeom prst="snipRoundRect">
            <a:avLst>
              <a:gd name="adj1" fmla="val 0"/>
              <a:gd name="adj2" fmla="val 28141"/>
            </a:avLst>
          </a:prstGeom>
          <a:gradFill>
            <a:gsLst>
              <a:gs pos="100000">
                <a:srgbClr val="3E738C"/>
              </a:gs>
              <a:gs pos="3000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</a:rPr>
              <a:t>Summer Boot</a:t>
            </a:r>
            <a:endParaRPr lang="en-US" altLang="zh-CN" sz="2000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40409" y="5117714"/>
            <a:ext cx="2766765" cy="8661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1400" dirty="0"/>
              <a:t>下一代全新</a:t>
            </a:r>
            <a:r>
              <a:rPr lang="en-US" altLang="zh-CN" sz="1400" dirty="0"/>
              <a:t>web</a:t>
            </a:r>
            <a:r>
              <a:rPr lang="zh-CN" altLang="en-US" sz="1400" dirty="0"/>
              <a:t>框架，它允许开发者既可以使用</a:t>
            </a:r>
            <a:r>
              <a:rPr lang="en-US" altLang="zh-CN" sz="1400" dirty="0"/>
              <a:t>web2</a:t>
            </a:r>
            <a:r>
              <a:rPr lang="zh-CN" altLang="en-US" sz="1400" dirty="0"/>
              <a:t>写</a:t>
            </a:r>
            <a:r>
              <a:rPr lang="en-US" altLang="zh-CN" sz="1400" dirty="0"/>
              <a:t>API</a:t>
            </a:r>
            <a:r>
              <a:rPr lang="zh-CN" altLang="en-US" sz="1400" dirty="0"/>
              <a:t>，还可以使用去中心化</a:t>
            </a:r>
            <a:r>
              <a:rPr lang="en-US" altLang="zh-CN" sz="1400" dirty="0"/>
              <a:t>web3</a:t>
            </a:r>
            <a:r>
              <a:rPr lang="zh-CN" altLang="en-US" sz="1400" dirty="0"/>
              <a:t>部署节点。</a:t>
            </a:r>
            <a:endParaRPr lang="zh-CN" altLang="en-US" sz="1400" dirty="0"/>
          </a:p>
        </p:txBody>
      </p:sp>
      <p:sp>
        <p:nvSpPr>
          <p:cNvPr id="35" name="矩形 34"/>
          <p:cNvSpPr/>
          <p:nvPr/>
        </p:nvSpPr>
        <p:spPr>
          <a:xfrm>
            <a:off x="6456040" y="4917863"/>
            <a:ext cx="3168352" cy="1152128"/>
          </a:xfrm>
          <a:prstGeom prst="rect">
            <a:avLst/>
          </a:prstGeom>
          <a:solidFill>
            <a:srgbClr val="EFF3FA"/>
          </a:soli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单圆角矩形 35"/>
          <p:cNvSpPr/>
          <p:nvPr/>
        </p:nvSpPr>
        <p:spPr>
          <a:xfrm>
            <a:off x="6456040" y="4611905"/>
            <a:ext cx="3168352" cy="400110"/>
          </a:xfrm>
          <a:prstGeom prst="snipRoundRect">
            <a:avLst>
              <a:gd name="adj1" fmla="val 0"/>
              <a:gd name="adj2" fmla="val 28141"/>
            </a:avLst>
          </a:prstGeom>
          <a:gradFill>
            <a:gsLst>
              <a:gs pos="100000">
                <a:srgbClr val="3E738C"/>
              </a:gs>
              <a:gs pos="3000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</a:rPr>
              <a:t>Summer Framework</a:t>
            </a:r>
            <a:endParaRPr lang="en-US" altLang="zh-CN" sz="2000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56833" y="5117714"/>
            <a:ext cx="2766765" cy="8661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1400" dirty="0"/>
              <a:t>多个</a:t>
            </a:r>
            <a:r>
              <a:rPr lang="en-US" altLang="zh-CN" sz="1400" dirty="0"/>
              <a:t>Rust</a:t>
            </a:r>
            <a:r>
              <a:rPr lang="zh-CN" altLang="en-US" sz="1400" dirty="0"/>
              <a:t>编写的中间件形成的一个大的</a:t>
            </a:r>
            <a:r>
              <a:rPr lang="en-US" altLang="zh-CN" sz="1400" dirty="0"/>
              <a:t>Framework</a:t>
            </a:r>
            <a:r>
              <a:rPr lang="zh-CN" altLang="en-US" sz="1400" dirty="0"/>
              <a:t>，目前有成员在研究共识算法。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4712617" y="2322562"/>
            <a:ext cx="2766765" cy="8661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1400" dirty="0"/>
              <a:t>开源组织的官网门户，它用于对外展示我们的开源框架和</a:t>
            </a:r>
            <a:r>
              <a:rPr lang="zh-CN" altLang="en-US" sz="1400" dirty="0">
                <a:sym typeface="+mn-ea"/>
              </a:rPr>
              <a:t>使用文档</a:t>
            </a:r>
            <a:r>
              <a:rPr lang="zh-CN" altLang="en-US" sz="1400" dirty="0"/>
              <a:t>，以及各个</a:t>
            </a:r>
            <a:r>
              <a:rPr lang="en-US" altLang="zh-CN" sz="1400" dirty="0"/>
              <a:t>Team</a:t>
            </a:r>
            <a:r>
              <a:rPr lang="zh-CN" altLang="en-US" sz="1400" dirty="0"/>
              <a:t>成员介绍。</a:t>
            </a:r>
            <a:endParaRPr lang="en-US" altLang="zh-CN" sz="1400" dirty="0"/>
          </a:p>
        </p:txBody>
      </p:sp>
      <p:sp>
        <p:nvSpPr>
          <p:cNvPr id="39" name="文本框 38"/>
          <p:cNvSpPr txBox="1"/>
          <p:nvPr/>
        </p:nvSpPr>
        <p:spPr>
          <a:xfrm>
            <a:off x="8529041" y="2322562"/>
            <a:ext cx="2766765" cy="8661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1400" dirty="0"/>
              <a:t>黑客松参赛项目，基于</a:t>
            </a:r>
            <a:r>
              <a:rPr lang="en-US" altLang="zh-CN" sz="1400" dirty="0"/>
              <a:t>Go-IPFS Server</a:t>
            </a:r>
            <a:r>
              <a:rPr lang="zh-CN" altLang="en-US" sz="1400" dirty="0"/>
              <a:t>和</a:t>
            </a:r>
            <a:r>
              <a:rPr lang="en-US" altLang="zh-CN" sz="1400" dirty="0"/>
              <a:t>Rust IPFS-Client</a:t>
            </a:r>
            <a:r>
              <a:rPr lang="zh-CN" altLang="en-US" sz="1400" dirty="0"/>
              <a:t>编写的简单</a:t>
            </a:r>
            <a:r>
              <a:rPr lang="en-US" altLang="zh-CN" sz="1400" dirty="0"/>
              <a:t>API</a:t>
            </a:r>
            <a:r>
              <a:rPr lang="zh-CN" altLang="en-US" sz="1400" dirty="0"/>
              <a:t>，供核酸保存和查询</a:t>
            </a:r>
            <a:endParaRPr lang="zh-CN" altLang="en-US" sz="1400" dirty="0"/>
          </a:p>
        </p:txBody>
      </p:sp>
      <p:sp>
        <p:nvSpPr>
          <p:cNvPr id="40" name="下箭头 39"/>
          <p:cNvSpPr/>
          <p:nvPr/>
        </p:nvSpPr>
        <p:spPr>
          <a:xfrm rot="16200000">
            <a:off x="5817777" y="-2170373"/>
            <a:ext cx="556443" cy="12192000"/>
          </a:xfrm>
          <a:prstGeom prst="downArrow">
            <a:avLst>
              <a:gd name="adj1" fmla="val 44595"/>
              <a:gd name="adj2" fmla="val 87838"/>
            </a:avLst>
          </a:prstGeom>
          <a:gradFill>
            <a:gsLst>
              <a:gs pos="100000">
                <a:srgbClr val="7E96B0"/>
              </a:gs>
              <a:gs pos="0">
                <a:schemeClr val="bg1"/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2100393" y="3512273"/>
            <a:ext cx="319587" cy="251214"/>
          </a:xfrm>
          <a:custGeom>
            <a:avLst/>
            <a:gdLst>
              <a:gd name="connsiteX0" fmla="*/ 0 w 319587"/>
              <a:gd name="connsiteY0" fmla="*/ 0 h 312249"/>
              <a:gd name="connsiteX1" fmla="*/ 150726 w 319587"/>
              <a:gd name="connsiteY1" fmla="*/ 128309 h 312249"/>
              <a:gd name="connsiteX2" fmla="*/ 319587 w 319587"/>
              <a:gd name="connsiteY2" fmla="*/ 15389 h 312249"/>
              <a:gd name="connsiteX3" fmla="*/ 144313 w 319587"/>
              <a:gd name="connsiteY3" fmla="*/ 312249 h 31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87" h="312249">
                <a:moveTo>
                  <a:pt x="0" y="0"/>
                </a:moveTo>
                <a:lnTo>
                  <a:pt x="150726" y="128309"/>
                </a:lnTo>
                <a:lnTo>
                  <a:pt x="319587" y="15389"/>
                </a:lnTo>
                <a:lnTo>
                  <a:pt x="144313" y="312249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5943106" y="3512273"/>
            <a:ext cx="319587" cy="251214"/>
          </a:xfrm>
          <a:custGeom>
            <a:avLst/>
            <a:gdLst>
              <a:gd name="connsiteX0" fmla="*/ 0 w 319587"/>
              <a:gd name="connsiteY0" fmla="*/ 0 h 312249"/>
              <a:gd name="connsiteX1" fmla="*/ 150726 w 319587"/>
              <a:gd name="connsiteY1" fmla="*/ 128309 h 312249"/>
              <a:gd name="connsiteX2" fmla="*/ 319587 w 319587"/>
              <a:gd name="connsiteY2" fmla="*/ 15389 h 312249"/>
              <a:gd name="connsiteX3" fmla="*/ 144313 w 319587"/>
              <a:gd name="connsiteY3" fmla="*/ 312249 h 31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87" h="312249">
                <a:moveTo>
                  <a:pt x="0" y="0"/>
                </a:moveTo>
                <a:lnTo>
                  <a:pt x="150726" y="128309"/>
                </a:lnTo>
                <a:lnTo>
                  <a:pt x="319587" y="15389"/>
                </a:lnTo>
                <a:lnTo>
                  <a:pt x="144313" y="312249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9785819" y="3512273"/>
            <a:ext cx="319587" cy="251214"/>
          </a:xfrm>
          <a:custGeom>
            <a:avLst/>
            <a:gdLst>
              <a:gd name="connsiteX0" fmla="*/ 0 w 319587"/>
              <a:gd name="connsiteY0" fmla="*/ 0 h 312249"/>
              <a:gd name="connsiteX1" fmla="*/ 150726 w 319587"/>
              <a:gd name="connsiteY1" fmla="*/ 128309 h 312249"/>
              <a:gd name="connsiteX2" fmla="*/ 319587 w 319587"/>
              <a:gd name="connsiteY2" fmla="*/ 15389 h 312249"/>
              <a:gd name="connsiteX3" fmla="*/ 144313 w 319587"/>
              <a:gd name="connsiteY3" fmla="*/ 312249 h 31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87" h="312249">
                <a:moveTo>
                  <a:pt x="0" y="0"/>
                </a:moveTo>
                <a:lnTo>
                  <a:pt x="150726" y="128309"/>
                </a:lnTo>
                <a:lnTo>
                  <a:pt x="319587" y="15389"/>
                </a:lnTo>
                <a:lnTo>
                  <a:pt x="144313" y="312249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7" name="任意多边形 46"/>
          <p:cNvSpPr/>
          <p:nvPr/>
        </p:nvSpPr>
        <p:spPr>
          <a:xfrm flipV="1">
            <a:off x="4055768" y="4151479"/>
            <a:ext cx="319587" cy="251214"/>
          </a:xfrm>
          <a:custGeom>
            <a:avLst/>
            <a:gdLst>
              <a:gd name="connsiteX0" fmla="*/ 0 w 319587"/>
              <a:gd name="connsiteY0" fmla="*/ 0 h 312249"/>
              <a:gd name="connsiteX1" fmla="*/ 150726 w 319587"/>
              <a:gd name="connsiteY1" fmla="*/ 128309 h 312249"/>
              <a:gd name="connsiteX2" fmla="*/ 319587 w 319587"/>
              <a:gd name="connsiteY2" fmla="*/ 15389 h 312249"/>
              <a:gd name="connsiteX3" fmla="*/ 144313 w 319587"/>
              <a:gd name="connsiteY3" fmla="*/ 312249 h 31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87" h="312249">
                <a:moveTo>
                  <a:pt x="0" y="0"/>
                </a:moveTo>
                <a:lnTo>
                  <a:pt x="150726" y="128309"/>
                </a:lnTo>
                <a:lnTo>
                  <a:pt x="319587" y="15389"/>
                </a:lnTo>
                <a:lnTo>
                  <a:pt x="144313" y="312249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任意多边形 47"/>
          <p:cNvSpPr/>
          <p:nvPr/>
        </p:nvSpPr>
        <p:spPr>
          <a:xfrm flipV="1">
            <a:off x="7898481" y="4151479"/>
            <a:ext cx="319587" cy="251214"/>
          </a:xfrm>
          <a:custGeom>
            <a:avLst/>
            <a:gdLst>
              <a:gd name="connsiteX0" fmla="*/ 0 w 319587"/>
              <a:gd name="connsiteY0" fmla="*/ 0 h 312249"/>
              <a:gd name="connsiteX1" fmla="*/ 150726 w 319587"/>
              <a:gd name="connsiteY1" fmla="*/ 128309 h 312249"/>
              <a:gd name="connsiteX2" fmla="*/ 319587 w 319587"/>
              <a:gd name="connsiteY2" fmla="*/ 15389 h 312249"/>
              <a:gd name="connsiteX3" fmla="*/ 144313 w 319587"/>
              <a:gd name="connsiteY3" fmla="*/ 312249 h 31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87" h="312249">
                <a:moveTo>
                  <a:pt x="0" y="0"/>
                </a:moveTo>
                <a:lnTo>
                  <a:pt x="150726" y="128309"/>
                </a:lnTo>
                <a:lnTo>
                  <a:pt x="319587" y="15389"/>
                </a:lnTo>
                <a:lnTo>
                  <a:pt x="144313" y="312249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47728" y="3496816"/>
            <a:ext cx="4896544" cy="36004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35000">
                <a:schemeClr val="accent1">
                  <a:lumMod val="20000"/>
                  <a:lumOff val="80000"/>
                  <a:alpha val="30000"/>
                </a:schemeClr>
              </a:gs>
              <a:gs pos="65000">
                <a:schemeClr val="accent1">
                  <a:lumMod val="20000"/>
                  <a:lumOff val="80000"/>
                  <a:alpha val="3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9034" y="1326856"/>
            <a:ext cx="1723550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0">
                      <a:srgbClr val="4DBBA2"/>
                    </a:gs>
                    <a:gs pos="80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r>
              <a:rPr lang="en-US" altLang="zh-CN" dirty="0"/>
              <a:t>02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121831" y="2323731"/>
            <a:ext cx="398826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项目状况</a:t>
            </a:r>
            <a:endParaRPr lang="zh-CN" altLang="en-US" sz="6600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8" name="Freeform 33"/>
          <p:cNvSpPr/>
          <p:nvPr/>
        </p:nvSpPr>
        <p:spPr bwMode="auto">
          <a:xfrm rot="15429785" flipH="1">
            <a:off x="2056243" y="474294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959650" y="3439289"/>
            <a:ext cx="4272699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3E5E8F"/>
                </a:solidFill>
                <a:latin typeface="+mn-ea"/>
                <a:ea typeface="+mn-ea"/>
              </a:defRPr>
            </a:lvl1pPr>
          </a:lstStyle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PROJECT BACKGROUND</a:t>
            </a:r>
            <a:endParaRPr lang="en-US" altLang="zh-CN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75722" y="334348"/>
            <a:ext cx="869423" cy="869423"/>
          </a:xfrm>
          <a:prstGeom prst="ellipse">
            <a:avLst/>
          </a:prstGeom>
          <a:gradFill>
            <a:gsLst>
              <a:gs pos="0">
                <a:srgbClr val="C1E7DE"/>
              </a:gs>
              <a:gs pos="41000">
                <a:srgbClr val="F8FCFB"/>
              </a:gs>
              <a:gs pos="85000">
                <a:schemeClr val="bg1"/>
              </a:gs>
            </a:gsLst>
            <a:lin ang="300000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7488" y="476672"/>
            <a:ext cx="190308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000">
                <a:gradFill>
                  <a:gsLst>
                    <a:gs pos="0">
                      <a:srgbClr val="FBC57B"/>
                    </a:gs>
                    <a:gs pos="50000">
                      <a:srgbClr val="FED197"/>
                    </a:gs>
                    <a:gs pos="100000">
                      <a:srgbClr val="FBC57B"/>
                    </a:gs>
                  </a:gsLst>
                  <a:lin ang="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l"/>
            <a:r>
              <a:rPr lang="zh-CN" altLang="en-US" sz="3200" spc="150" dirty="0" smtClean="0">
                <a:solidFill>
                  <a:schemeClr val="tx2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项目概况</a:t>
            </a:r>
            <a:endParaRPr lang="zh-CN" altLang="en-US" sz="3200" spc="150" dirty="0">
              <a:solidFill>
                <a:schemeClr val="tx2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325" y="415682"/>
            <a:ext cx="744220" cy="7067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0">
                      <a:srgbClr val="4DBBA2"/>
                    </a:gs>
                    <a:gs pos="80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r>
              <a:rPr lang="en-US" altLang="zh-CN" sz="4000" dirty="0" smtClean="0">
                <a:gradFill>
                  <a:gsLst>
                    <a:gs pos="0">
                      <a:srgbClr val="4DBBA2"/>
                    </a:gs>
                    <a:gs pos="82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</a:rPr>
              <a:t>01</a:t>
            </a:r>
            <a:endParaRPr lang="en-US" altLang="zh-CN" sz="4000" dirty="0">
              <a:gradFill>
                <a:gsLst>
                  <a:gs pos="0">
                    <a:srgbClr val="4DBBA2"/>
                  </a:gs>
                  <a:gs pos="82000">
                    <a:srgbClr val="4DBBA2">
                      <a:alpha val="0"/>
                    </a:srgbClr>
                  </a:gs>
                </a:gsLst>
                <a:lin ang="4800000" scaled="0"/>
              </a:gra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1632246"/>
            <a:ext cx="10845800" cy="1466790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78400" y="3582111"/>
            <a:ext cx="812800" cy="8128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78400" y="5022435"/>
            <a:ext cx="812800" cy="8128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388100" y="3582111"/>
            <a:ext cx="812800" cy="8128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388100" y="5022435"/>
            <a:ext cx="812800" cy="8128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522613" y="3544568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核酸保存</a:t>
            </a:r>
            <a:endParaRPr lang="zh-CN" altLang="en-US" sz="20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03447" y="489668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tx2"/>
                </a:solidFill>
                <a:latin typeface="+mj-ea"/>
                <a:ea typeface="+mj-ea"/>
              </a:rPr>
              <a:t>抗原上传</a:t>
            </a:r>
            <a:endParaRPr lang="zh-CN" altLang="en-US" sz="20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13448" y="3544568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核酸结果查询</a:t>
            </a:r>
            <a:endParaRPr lang="zh-CN" altLang="en-US" sz="20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13448" y="489668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+mj-ea"/>
                <a:ea typeface="+mj-ea"/>
              </a:rPr>
              <a:t>抗原查询</a:t>
            </a:r>
            <a:endParaRPr lang="zh-CN" altLang="en-US" sz="20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22" name="Group 129"/>
          <p:cNvGrpSpPr/>
          <p:nvPr/>
        </p:nvGrpSpPr>
        <p:grpSpPr>
          <a:xfrm>
            <a:off x="5185640" y="5271221"/>
            <a:ext cx="398321" cy="315229"/>
            <a:chOff x="6924865" y="2524853"/>
            <a:chExt cx="479425" cy="379413"/>
          </a:xfrm>
        </p:grpSpPr>
        <p:sp>
          <p:nvSpPr>
            <p:cNvPr id="23" name="Freeform 80"/>
            <p:cNvSpPr/>
            <p:nvPr/>
          </p:nvSpPr>
          <p:spPr bwMode="auto">
            <a:xfrm>
              <a:off x="6924865" y="2589941"/>
              <a:ext cx="479425" cy="314325"/>
            </a:xfrm>
            <a:custGeom>
              <a:avLst/>
              <a:gdLst>
                <a:gd name="T0" fmla="*/ 176 w 232"/>
                <a:gd name="T1" fmla="*/ 0 h 152"/>
                <a:gd name="T2" fmla="*/ 217 w 232"/>
                <a:gd name="T3" fmla="*/ 0 h 152"/>
                <a:gd name="T4" fmla="*/ 232 w 232"/>
                <a:gd name="T5" fmla="*/ 15 h 152"/>
                <a:gd name="T6" fmla="*/ 232 w 232"/>
                <a:gd name="T7" fmla="*/ 137 h 152"/>
                <a:gd name="T8" fmla="*/ 217 w 232"/>
                <a:gd name="T9" fmla="*/ 152 h 152"/>
                <a:gd name="T10" fmla="*/ 15 w 232"/>
                <a:gd name="T11" fmla="*/ 152 h 152"/>
                <a:gd name="T12" fmla="*/ 0 w 232"/>
                <a:gd name="T13" fmla="*/ 137 h 152"/>
                <a:gd name="T14" fmla="*/ 0 w 232"/>
                <a:gd name="T15" fmla="*/ 15 h 152"/>
                <a:gd name="T16" fmla="*/ 15 w 232"/>
                <a:gd name="T17" fmla="*/ 0 h 152"/>
                <a:gd name="T18" fmla="*/ 56 w 232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52">
                  <a:moveTo>
                    <a:pt x="176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5" y="0"/>
                    <a:pt x="232" y="7"/>
                    <a:pt x="232" y="15"/>
                  </a:cubicBezTo>
                  <a:cubicBezTo>
                    <a:pt x="232" y="137"/>
                    <a:pt x="232" y="137"/>
                    <a:pt x="232" y="137"/>
                  </a:cubicBezTo>
                  <a:cubicBezTo>
                    <a:pt x="232" y="145"/>
                    <a:pt x="225" y="152"/>
                    <a:pt x="217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7" y="152"/>
                    <a:pt x="0" y="145"/>
                    <a:pt x="0" y="1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24" name="Oval 81"/>
            <p:cNvSpPr>
              <a:spLocks noChangeArrowheads="1"/>
            </p:cNvSpPr>
            <p:nvPr/>
          </p:nvSpPr>
          <p:spPr bwMode="auto">
            <a:xfrm>
              <a:off x="7066152" y="2632803"/>
              <a:ext cx="198438" cy="198438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25" name="Freeform 82"/>
            <p:cNvSpPr/>
            <p:nvPr/>
          </p:nvSpPr>
          <p:spPr bwMode="auto">
            <a:xfrm>
              <a:off x="7040752" y="2524853"/>
              <a:ext cx="249238" cy="65088"/>
            </a:xfrm>
            <a:custGeom>
              <a:avLst/>
              <a:gdLst>
                <a:gd name="T0" fmla="*/ 0 w 157"/>
                <a:gd name="T1" fmla="*/ 41 h 41"/>
                <a:gd name="T2" fmla="*/ 21 w 157"/>
                <a:gd name="T3" fmla="*/ 0 h 41"/>
                <a:gd name="T4" fmla="*/ 136 w 157"/>
                <a:gd name="T5" fmla="*/ 0 h 41"/>
                <a:gd name="T6" fmla="*/ 157 w 157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41">
                  <a:moveTo>
                    <a:pt x="0" y="41"/>
                  </a:moveTo>
                  <a:lnTo>
                    <a:pt x="21" y="0"/>
                  </a:lnTo>
                  <a:lnTo>
                    <a:pt x="136" y="0"/>
                  </a:lnTo>
                  <a:lnTo>
                    <a:pt x="157" y="41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26" name="Group 134"/>
          <p:cNvGrpSpPr/>
          <p:nvPr/>
        </p:nvGrpSpPr>
        <p:grpSpPr>
          <a:xfrm>
            <a:off x="6595339" y="5229674"/>
            <a:ext cx="398323" cy="398323"/>
            <a:chOff x="7834503" y="3436791"/>
            <a:chExt cx="479425" cy="479425"/>
          </a:xfrm>
        </p:grpSpPr>
        <p:sp>
          <p:nvSpPr>
            <p:cNvPr id="27" name="Oval 56"/>
            <p:cNvSpPr>
              <a:spLocks noChangeArrowheads="1"/>
            </p:cNvSpPr>
            <p:nvPr/>
          </p:nvSpPr>
          <p:spPr bwMode="auto">
            <a:xfrm>
              <a:off x="7983728" y="3586016"/>
              <a:ext cx="182563" cy="182563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28" name="Freeform 57"/>
            <p:cNvSpPr/>
            <p:nvPr/>
          </p:nvSpPr>
          <p:spPr bwMode="auto">
            <a:xfrm>
              <a:off x="7834503" y="3436791"/>
              <a:ext cx="479425" cy="479425"/>
            </a:xfrm>
            <a:custGeom>
              <a:avLst/>
              <a:gdLst>
                <a:gd name="T0" fmla="*/ 201 w 232"/>
                <a:gd name="T1" fmla="*/ 136 h 232"/>
                <a:gd name="T2" fmla="*/ 232 w 232"/>
                <a:gd name="T3" fmla="*/ 131 h 232"/>
                <a:gd name="T4" fmla="*/ 232 w 232"/>
                <a:gd name="T5" fmla="*/ 101 h 232"/>
                <a:gd name="T6" fmla="*/ 201 w 232"/>
                <a:gd name="T7" fmla="*/ 96 h 232"/>
                <a:gd name="T8" fmla="*/ 190 w 232"/>
                <a:gd name="T9" fmla="*/ 69 h 232"/>
                <a:gd name="T10" fmla="*/ 208 w 232"/>
                <a:gd name="T11" fmla="*/ 44 h 232"/>
                <a:gd name="T12" fmla="*/ 187 w 232"/>
                <a:gd name="T13" fmla="*/ 23 h 232"/>
                <a:gd name="T14" fmla="*/ 162 w 232"/>
                <a:gd name="T15" fmla="*/ 42 h 232"/>
                <a:gd name="T16" fmla="*/ 135 w 232"/>
                <a:gd name="T17" fmla="*/ 31 h 232"/>
                <a:gd name="T18" fmla="*/ 131 w 232"/>
                <a:gd name="T19" fmla="*/ 0 h 232"/>
                <a:gd name="T20" fmla="*/ 100 w 232"/>
                <a:gd name="T21" fmla="*/ 0 h 232"/>
                <a:gd name="T22" fmla="*/ 96 w 232"/>
                <a:gd name="T23" fmla="*/ 31 h 232"/>
                <a:gd name="T24" fmla="*/ 69 w 232"/>
                <a:gd name="T25" fmla="*/ 43 h 232"/>
                <a:gd name="T26" fmla="*/ 44 w 232"/>
                <a:gd name="T27" fmla="*/ 24 h 232"/>
                <a:gd name="T28" fmla="*/ 23 w 232"/>
                <a:gd name="T29" fmla="*/ 45 h 232"/>
                <a:gd name="T30" fmla="*/ 42 w 232"/>
                <a:gd name="T31" fmla="*/ 70 h 232"/>
                <a:gd name="T32" fmla="*/ 31 w 232"/>
                <a:gd name="T33" fmla="*/ 97 h 232"/>
                <a:gd name="T34" fmla="*/ 0 w 232"/>
                <a:gd name="T35" fmla="*/ 101 h 232"/>
                <a:gd name="T36" fmla="*/ 0 w 232"/>
                <a:gd name="T37" fmla="*/ 131 h 232"/>
                <a:gd name="T38" fmla="*/ 31 w 232"/>
                <a:gd name="T39" fmla="*/ 135 h 232"/>
                <a:gd name="T40" fmla="*/ 42 w 232"/>
                <a:gd name="T41" fmla="*/ 162 h 232"/>
                <a:gd name="T42" fmla="*/ 24 w 232"/>
                <a:gd name="T43" fmla="*/ 188 h 232"/>
                <a:gd name="T44" fmla="*/ 45 w 232"/>
                <a:gd name="T45" fmla="*/ 209 h 232"/>
                <a:gd name="T46" fmla="*/ 70 w 232"/>
                <a:gd name="T47" fmla="*/ 190 h 232"/>
                <a:gd name="T48" fmla="*/ 97 w 232"/>
                <a:gd name="T49" fmla="*/ 201 h 232"/>
                <a:gd name="T50" fmla="*/ 101 w 232"/>
                <a:gd name="T51" fmla="*/ 232 h 232"/>
                <a:gd name="T52" fmla="*/ 131 w 232"/>
                <a:gd name="T53" fmla="*/ 232 h 232"/>
                <a:gd name="T54" fmla="*/ 136 w 232"/>
                <a:gd name="T55" fmla="*/ 201 h 232"/>
                <a:gd name="T56" fmla="*/ 162 w 232"/>
                <a:gd name="T57" fmla="*/ 190 h 232"/>
                <a:gd name="T58" fmla="*/ 188 w 232"/>
                <a:gd name="T59" fmla="*/ 208 h 232"/>
                <a:gd name="T60" fmla="*/ 209 w 232"/>
                <a:gd name="T61" fmla="*/ 187 h 232"/>
                <a:gd name="T62" fmla="*/ 190 w 232"/>
                <a:gd name="T63" fmla="*/ 162 h 232"/>
                <a:gd name="T64" fmla="*/ 201 w 232"/>
                <a:gd name="T65" fmla="*/ 13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232">
                  <a:moveTo>
                    <a:pt x="201" y="136"/>
                  </a:moveTo>
                  <a:cubicBezTo>
                    <a:pt x="232" y="131"/>
                    <a:pt x="232" y="131"/>
                    <a:pt x="232" y="131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01" y="96"/>
                    <a:pt x="201" y="96"/>
                    <a:pt x="201" y="96"/>
                  </a:cubicBezTo>
                  <a:cubicBezTo>
                    <a:pt x="199" y="87"/>
                    <a:pt x="195" y="78"/>
                    <a:pt x="190" y="69"/>
                  </a:cubicBezTo>
                  <a:cubicBezTo>
                    <a:pt x="208" y="44"/>
                    <a:pt x="208" y="44"/>
                    <a:pt x="208" y="44"/>
                  </a:cubicBezTo>
                  <a:cubicBezTo>
                    <a:pt x="187" y="23"/>
                    <a:pt x="187" y="23"/>
                    <a:pt x="187" y="23"/>
                  </a:cubicBezTo>
                  <a:cubicBezTo>
                    <a:pt x="162" y="42"/>
                    <a:pt x="162" y="42"/>
                    <a:pt x="162" y="42"/>
                  </a:cubicBezTo>
                  <a:cubicBezTo>
                    <a:pt x="154" y="37"/>
                    <a:pt x="145" y="33"/>
                    <a:pt x="135" y="31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8" y="37"/>
                    <a:pt x="69" y="4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37" y="78"/>
                    <a:pt x="33" y="87"/>
                    <a:pt x="31" y="9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45"/>
                    <a:pt x="37" y="154"/>
                    <a:pt x="42" y="162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8" y="195"/>
                    <a:pt x="87" y="199"/>
                    <a:pt x="97" y="201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31" y="232"/>
                    <a:pt x="131" y="232"/>
                    <a:pt x="131" y="232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45" y="199"/>
                    <a:pt x="154" y="195"/>
                    <a:pt x="162" y="190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209" y="187"/>
                    <a:pt x="209" y="187"/>
                    <a:pt x="209" y="187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5" y="154"/>
                    <a:pt x="199" y="145"/>
                    <a:pt x="201" y="136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95339" y="3789350"/>
            <a:ext cx="398323" cy="398323"/>
            <a:chOff x="6316593" y="4900866"/>
            <a:chExt cx="451331" cy="451331"/>
          </a:xfrm>
        </p:grpSpPr>
        <p:sp>
          <p:nvSpPr>
            <p:cNvPr id="30" name="Freeform 62"/>
            <p:cNvSpPr/>
            <p:nvPr/>
          </p:nvSpPr>
          <p:spPr bwMode="auto">
            <a:xfrm>
              <a:off x="6316593" y="4900866"/>
              <a:ext cx="451331" cy="451331"/>
            </a:xfrm>
            <a:custGeom>
              <a:avLst/>
              <a:gdLst>
                <a:gd name="T0" fmla="*/ 0 w 302"/>
                <a:gd name="T1" fmla="*/ 133 h 302"/>
                <a:gd name="T2" fmla="*/ 302 w 302"/>
                <a:gd name="T3" fmla="*/ 0 h 302"/>
                <a:gd name="T4" fmla="*/ 172 w 302"/>
                <a:gd name="T5" fmla="*/ 302 h 302"/>
                <a:gd name="T6" fmla="*/ 106 w 302"/>
                <a:gd name="T7" fmla="*/ 197 h 302"/>
                <a:gd name="T8" fmla="*/ 0 w 302"/>
                <a:gd name="T9" fmla="*/ 13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302">
                  <a:moveTo>
                    <a:pt x="0" y="133"/>
                  </a:moveTo>
                  <a:lnTo>
                    <a:pt x="302" y="0"/>
                  </a:lnTo>
                  <a:lnTo>
                    <a:pt x="172" y="302"/>
                  </a:lnTo>
                  <a:lnTo>
                    <a:pt x="106" y="197"/>
                  </a:lnTo>
                  <a:lnTo>
                    <a:pt x="0" y="133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31" name="Line 63"/>
            <p:cNvSpPr>
              <a:spLocks noChangeShapeType="1"/>
            </p:cNvSpPr>
            <p:nvPr/>
          </p:nvSpPr>
          <p:spPr bwMode="auto">
            <a:xfrm flipV="1">
              <a:off x="6475007" y="4900866"/>
              <a:ext cx="292917" cy="294412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32" name="Group 220"/>
          <p:cNvGrpSpPr/>
          <p:nvPr/>
        </p:nvGrpSpPr>
        <p:grpSpPr>
          <a:xfrm>
            <a:off x="5185639" y="3830237"/>
            <a:ext cx="398323" cy="316549"/>
            <a:chOff x="4879073" y="4438246"/>
            <a:chExt cx="479425" cy="381000"/>
          </a:xfrm>
        </p:grpSpPr>
        <p:sp>
          <p:nvSpPr>
            <p:cNvPr id="33" name="Freeform 173"/>
            <p:cNvSpPr/>
            <p:nvPr/>
          </p:nvSpPr>
          <p:spPr bwMode="auto">
            <a:xfrm>
              <a:off x="4879073" y="4438246"/>
              <a:ext cx="479425" cy="381000"/>
            </a:xfrm>
            <a:custGeom>
              <a:avLst/>
              <a:gdLst>
                <a:gd name="T0" fmla="*/ 116 w 232"/>
                <a:gd name="T1" fmla="*/ 24 h 184"/>
                <a:gd name="T2" fmla="*/ 224 w 232"/>
                <a:gd name="T3" fmla="*/ 24 h 184"/>
                <a:gd name="T4" fmla="*/ 232 w 232"/>
                <a:gd name="T5" fmla="*/ 32 h 184"/>
                <a:gd name="T6" fmla="*/ 232 w 232"/>
                <a:gd name="T7" fmla="*/ 176 h 184"/>
                <a:gd name="T8" fmla="*/ 224 w 232"/>
                <a:gd name="T9" fmla="*/ 184 h 184"/>
                <a:gd name="T10" fmla="*/ 8 w 232"/>
                <a:gd name="T11" fmla="*/ 184 h 184"/>
                <a:gd name="T12" fmla="*/ 0 w 232"/>
                <a:gd name="T13" fmla="*/ 176 h 184"/>
                <a:gd name="T14" fmla="*/ 0 w 232"/>
                <a:gd name="T15" fmla="*/ 8 h 184"/>
                <a:gd name="T16" fmla="*/ 8 w 232"/>
                <a:gd name="T17" fmla="*/ 0 h 184"/>
                <a:gd name="T18" fmla="*/ 85 w 232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84">
                  <a:moveTo>
                    <a:pt x="116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8" y="24"/>
                    <a:pt x="232" y="28"/>
                    <a:pt x="232" y="32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Line 174"/>
            <p:cNvSpPr>
              <a:spLocks noChangeShapeType="1"/>
            </p:cNvSpPr>
            <p:nvPr/>
          </p:nvSpPr>
          <p:spPr bwMode="auto">
            <a:xfrm>
              <a:off x="5055286" y="4438246"/>
              <a:ext cx="63500" cy="5080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Line 175"/>
            <p:cNvSpPr>
              <a:spLocks noChangeShapeType="1"/>
            </p:cNvSpPr>
            <p:nvPr/>
          </p:nvSpPr>
          <p:spPr bwMode="auto">
            <a:xfrm flipH="1">
              <a:off x="4879073" y="4554134"/>
              <a:ext cx="4794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7" name="Text Placeholder 32"/>
          <p:cNvSpPr txBox="1"/>
          <p:nvPr/>
        </p:nvSpPr>
        <p:spPr>
          <a:xfrm>
            <a:off x="1681409" y="3913692"/>
            <a:ext cx="3040084" cy="6502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algn="r">
              <a:lnSpc>
                <a:spcPct val="130000"/>
              </a:lnSpc>
              <a:spcBef>
                <a:spcPts val="0"/>
              </a:spcBef>
            </a:pPr>
            <a:r>
              <a:rPr lang="zh-CN" altLang="en-US" dirty="0"/>
              <a:t>提供了核酸录入结果到</a:t>
            </a:r>
            <a:r>
              <a:rPr lang="en-US" altLang="zh-CN" dirty="0"/>
              <a:t>IPFS Server</a:t>
            </a:r>
            <a:r>
              <a:rPr lang="zh-CN" altLang="en-US" dirty="0"/>
              <a:t>的</a:t>
            </a:r>
            <a:r>
              <a:rPr lang="en-US" altLang="zh-CN" dirty="0"/>
              <a:t>API,</a:t>
            </a:r>
            <a:r>
              <a:rPr lang="zh-CN" altLang="en-US" dirty="0"/>
              <a:t>前端发起请求到后端保存核酸</a:t>
            </a:r>
            <a:endParaRPr lang="zh-CN" altLang="en-US" dirty="0"/>
          </a:p>
        </p:txBody>
      </p:sp>
      <p:sp>
        <p:nvSpPr>
          <p:cNvPr id="38" name="Text Placeholder 32"/>
          <p:cNvSpPr txBox="1"/>
          <p:nvPr/>
        </p:nvSpPr>
        <p:spPr>
          <a:xfrm>
            <a:off x="1681408" y="5266977"/>
            <a:ext cx="3040084" cy="929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algn="r">
              <a:lnSpc>
                <a:spcPct val="130000"/>
              </a:lnSpc>
              <a:spcBef>
                <a:spcPts val="0"/>
              </a:spcBef>
            </a:pPr>
            <a:r>
              <a:rPr lang="zh-CN" altLang="en-US" dirty="0"/>
              <a:t>通过录入抗原的批次号，用户做完抗原进行上传，前端发起请求到后端保存抗原的数据信息。</a:t>
            </a:r>
            <a:endParaRPr lang="zh-CN" altLang="en-US" dirty="0"/>
          </a:p>
        </p:txBody>
      </p:sp>
      <p:sp>
        <p:nvSpPr>
          <p:cNvPr id="39" name="Text Placeholder 32"/>
          <p:cNvSpPr txBox="1"/>
          <p:nvPr/>
        </p:nvSpPr>
        <p:spPr>
          <a:xfrm>
            <a:off x="1110631" y="1850551"/>
            <a:ext cx="9970739" cy="12915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目前前端有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Vue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构成的一个核酸录入和核酸查询的页面，后台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Rust IPFS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提供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API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用于保存核酸结果和通过文件读取某个用户核酸结果，用户持有核酸结果的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hash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就可以查询核酸。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Text Placeholder 32"/>
          <p:cNvSpPr txBox="1"/>
          <p:nvPr/>
        </p:nvSpPr>
        <p:spPr>
          <a:xfrm>
            <a:off x="7413448" y="3913692"/>
            <a:ext cx="3040084" cy="929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dirty="0"/>
              <a:t>每一个用户的</a:t>
            </a:r>
            <a:r>
              <a:rPr lang="en-US" altLang="zh-CN" dirty="0"/>
              <a:t>hash</a:t>
            </a:r>
            <a:r>
              <a:rPr lang="zh-CN" altLang="en-US" dirty="0"/>
              <a:t>值不同，通过</a:t>
            </a:r>
            <a:r>
              <a:rPr lang="en-US" altLang="zh-CN" dirty="0"/>
              <a:t>hash</a:t>
            </a:r>
            <a:r>
              <a:rPr lang="zh-CN" altLang="en-US" dirty="0"/>
              <a:t>值可以快速查询核酸结果，文件读取。</a:t>
            </a:r>
            <a:endParaRPr lang="zh-CN" altLang="en-US" dirty="0"/>
          </a:p>
        </p:txBody>
      </p:sp>
      <p:sp>
        <p:nvSpPr>
          <p:cNvPr id="41" name="Text Placeholder 32"/>
          <p:cNvSpPr txBox="1"/>
          <p:nvPr/>
        </p:nvSpPr>
        <p:spPr>
          <a:xfrm>
            <a:off x="7413447" y="5266977"/>
            <a:ext cx="3040084" cy="3708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dirty="0"/>
              <a:t>提供每个用户的抗原结果查询。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47728" y="3496816"/>
            <a:ext cx="4896544" cy="36004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35000">
                <a:schemeClr val="accent1">
                  <a:lumMod val="20000"/>
                  <a:lumOff val="80000"/>
                  <a:alpha val="30000"/>
                </a:schemeClr>
              </a:gs>
              <a:gs pos="65000">
                <a:schemeClr val="accent1">
                  <a:lumMod val="20000"/>
                  <a:lumOff val="80000"/>
                  <a:alpha val="3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</p:spPr>
        <p:txBody>
          <a:bodyPr rtlCol="0" anchor="ctr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1650"/>
              </a:spcAft>
            </a:pPr>
            <a:endParaRPr lang="zh-CN" altLang="en-US" sz="16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73404" y="1327461"/>
            <a:ext cx="1654810" cy="15684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9600" dirty="0" smtClean="0">
                <a:gradFill>
                  <a:gsLst>
                    <a:gs pos="0">
                      <a:srgbClr val="4DBBA2"/>
                    </a:gs>
                    <a:gs pos="80000">
                      <a:srgbClr val="4DBBA2">
                        <a:alpha val="0"/>
                      </a:srgbClr>
                    </a:gs>
                  </a:gsLst>
                  <a:lin ang="480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rPr>
              <a:t>03</a:t>
            </a:r>
            <a:endParaRPr lang="en-US" altLang="zh-CN" sz="9600" dirty="0">
              <a:gradFill>
                <a:gsLst>
                  <a:gs pos="0">
                    <a:srgbClr val="4DBBA2"/>
                  </a:gs>
                  <a:gs pos="80000">
                    <a:srgbClr val="4DBBA2">
                      <a:alpha val="0"/>
                    </a:srgbClr>
                  </a:gs>
                </a:gsLst>
                <a:lin ang="4800000" scaled="0"/>
              </a:gra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21831" y="2323731"/>
            <a:ext cx="39882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 smtClean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发展规划</a:t>
            </a:r>
            <a:endParaRPr lang="zh-CN" altLang="en-US" sz="6600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8" name="Freeform 33"/>
          <p:cNvSpPr/>
          <p:nvPr/>
        </p:nvSpPr>
        <p:spPr bwMode="auto">
          <a:xfrm rot="15429785" flipH="1">
            <a:off x="2056243" y="474294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581783" y="3439289"/>
            <a:ext cx="3028433" cy="403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3E5E8F"/>
                </a:solidFill>
                <a:latin typeface="+mn-ea"/>
                <a:ea typeface="+mn-ea"/>
              </a:defRPr>
            </a:lvl1pPr>
          </a:lstStyle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DEVELOPMENT PLAN</a:t>
            </a:r>
            <a:endParaRPr lang="en-US" altLang="zh-CN" dirty="0">
              <a:solidFill>
                <a:schemeClr val="bg1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ULTRA_SCORM_COURSE_ID" val="E5D20E08-F8FA-431A-AEAE-181CEC76157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LS7WEk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LS7WEm45zzyXgAAAGMAAAAcAAAAdW5pdmVyc2FsL2xvY2FsX3NldHRpbmdzLnhtbA3KvQ5AQAwA4N1TNN39bQbHZrTgARoakfRacUd4e7d9w9f2rxd4+AqHqcO6qBBYV9sO3R0u85A3CCGSbiSm7FANoe+yVmwlmTjGFAOcQh9fM/uEyCP5NIdbBMsu+w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tLtYSbd+K21kAQAA7wIAACkAAAB1bml2ZXJzYWwvc2tpbl9jdXN0b21pemF0aW9uX3NldHRpbmdzLnhtbI1Sy2ocMRC8+yuEf2AltV4DkwU9zYIPATv4POwoZrCtCSOZmKCPj8bxst54TaI+dVV3Nd2qPj9MyT7nMj9Nv4YyzekmljKl+7y9QKjfz4/z8nWJOZa8OSJ3Uxrnn7v0fV6xhuYypHFYRruyeYtReH1ISa2cahkzjCLJPPUKOc9t4zpwHdjGOUpsv/lL4o/uEvcxlfOq/eaE/diwSzkuZZfG+LKF0+r31OkGV8swTq0ubwVbox6mVsfWQIxwyX2lGgAEstwRh6uUndQEecw4hmoUBQqIcE46UYmkHFoWOtFUmO8EYpIx6ir1tHUjrY2jtkroCNFtmledrSEYiTEihABzlQsIBqNWDU1Dg1oPCA4MiKqNJgpQsMEEVr3zwnKkqBcYV2YMYHw87nG79+c6ov+9zuGc/xA8+wVn2dVbmzPm6vfPy9KKb+PTj8ehRDSNXy7Dt+vryzc/vnr3wK4mbdt+6unfUEsDBBQAAgAIAK67WEn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rrtYSdZFKylNAAAAawAAABsAAAB1bml2ZXJzYWwvdW5pdmVyc2FsLnBuZy54bWyzsa/IzVEoSy0qzszPs1Uy1DNQsrfj5bIpKEoty0wtV6gAigEFIUBJodJWycQIwS3PTCnJAKowMDZDCGakZqZnlNgqmZubwwX1gWYCAFBLAQIAABQAAgAIALS7WEk9PC/RwQAAAOUBAAAaAAAAAAAAAAEAAAAAAAAAAAB1bml2ZXJzYWwvaTE4bl9wcmVzZXRzLnhtbFBLAQIAABQAAgAIALS7WEm45zzyXgAAAGMAAAAcAAAAAAAAAAEAAAAAAPkAAAB1bml2ZXJzYWwvbG9jYWxfc2V0dGluZ3MueG1sUEsBAgAAFAACAAgARJRXRyO0Tvv7AgAAsAgAABQAAAAAAAAAAQAAAAAAkQEAAHVuaXZlcnNhbC9wbGF5ZXIueG1sUEsBAgAAFAACAAgAtLtYSbd+K21kAQAA7wIAACkAAAAAAAAAAQAAAAAAvgQAAHVuaXZlcnNhbC9za2luX2N1c3RvbWl6YXRpb25fc2V0dGluZ3MueG1sUEsBAgAAFAACAAgArrtYSehkTujoLwAA6VsAABcAAAAAAAAAAAAAAAAAaQYAAHVuaXZlcnNhbC91bml2ZXJzYWwucG5nUEsBAgAAFAACAAgArrtYSdZFKylNAAAAawAAABsAAAAAAAAAAQAAAAAAhjYAAHVuaXZlcnNhbC91bml2ZXJzYWwucG5nLnhtbFBLBQYAAAAABgAGALkBAAAMNwAAAAA="/>
  <p:tag name="ISPRING_OUTPUT_FOLDER" val="C:\Users\Administrator\Desktop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227"/>
</p:tagLst>
</file>

<file path=ppt/theme/theme1.xml><?xml version="1.0" encoding="utf-8"?>
<a:theme xmlns:a="http://schemas.openxmlformats.org/drawingml/2006/main" name="1_自定义设计方案">
  <a:themeElements>
    <a:clrScheme name="自定义 21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DBBA2"/>
      </a:accent1>
      <a:accent2>
        <a:srgbClr val="F080A0"/>
      </a:accent2>
      <a:accent3>
        <a:srgbClr val="333D47"/>
      </a:accent3>
      <a:accent4>
        <a:srgbClr val="F9B347"/>
      </a:accent4>
      <a:accent5>
        <a:srgbClr val="F95B3A"/>
      </a:accent5>
      <a:accent6>
        <a:srgbClr val="91969B"/>
      </a:accent6>
      <a:hlink>
        <a:srgbClr val="0563C1"/>
      </a:hlink>
      <a:folHlink>
        <a:srgbClr val="954F72"/>
      </a:folHlink>
    </a:clrScheme>
    <a:fontScheme name="自定义 50">
      <a:majorFont>
        <a:latin typeface="Century Gothic"/>
        <a:ea typeface="思源黑体 CN Bold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EAE6"/>
        </a:solidFill>
      </a:spPr>
      <a:bodyPr rtlCol="0" anchor="ctr">
        <a:spAutoFit/>
      </a:bodyPr>
      <a:lstStyle>
        <a:defPPr indent="304800" algn="ctr">
          <a:lnSpc>
            <a:spcPct val="150000"/>
          </a:lnSpc>
          <a:spcAft>
            <a:spcPts val="1650"/>
          </a:spcAft>
          <a:defRPr sz="1600" dirty="0">
            <a:solidFill>
              <a:schemeClr val="bg1"/>
            </a:solidFill>
            <a:latin typeface="+mn-ea"/>
            <a:ea typeface="+mn-ea"/>
            <a:cs typeface="Times New Roman" panose="02020603050405020304" pitchFamily="18" charset="0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dirty="0">
            <a:solidFill>
              <a:schemeClr val="bg1"/>
            </a:solidFill>
            <a:latin typeface="+mn-ea"/>
            <a:ea typeface="+mn-ea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1323</Words>
  <Application>WPS 演示</Application>
  <PresentationFormat>宽屏</PresentationFormat>
  <Paragraphs>144</Paragraphs>
  <Slides>11</Slides>
  <Notes>23</Notes>
  <HiddenSlides>1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方正书宋_GBK</vt:lpstr>
      <vt:lpstr>Wingdings</vt:lpstr>
      <vt:lpstr>Calibri</vt:lpstr>
      <vt:lpstr>宋体</vt:lpstr>
      <vt:lpstr>汉仪书宋二KW</vt:lpstr>
      <vt:lpstr>Times New Roman</vt:lpstr>
      <vt:lpstr>Lato</vt:lpstr>
      <vt:lpstr>腾讯体</vt:lpstr>
      <vt:lpstr>优设标题黑</vt:lpstr>
      <vt:lpstr>苹方-简</vt:lpstr>
      <vt:lpstr>Century Gothic</vt:lpstr>
      <vt:lpstr>思源黑体 CN Normal</vt:lpstr>
      <vt:lpstr>宋体</vt:lpstr>
      <vt:lpstr>微软雅黑</vt:lpstr>
      <vt:lpstr>汉仪旗黑</vt:lpstr>
      <vt:lpstr>Arial Unicode MS</vt:lpstr>
      <vt:lpstr>思源黑体 CN Bold</vt:lpstr>
      <vt:lpstr>Thonburi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227</dc:title>
  <dc:creator/>
  <cp:lastModifiedBy>jameszow</cp:lastModifiedBy>
  <cp:revision>107</cp:revision>
  <dcterms:created xsi:type="dcterms:W3CDTF">2022-06-14T15:01:10Z</dcterms:created>
  <dcterms:modified xsi:type="dcterms:W3CDTF">2022-06-14T15:01:10Z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